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FF"/>
    <a:srgbClr val="660033"/>
    <a:srgbClr val="FF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DE12DD6-9252-4E7F-92F9-F1FC096B1453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DAE34BB-943D-41A2-848C-EA6C4BE4BB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7240" y="476672"/>
            <a:ext cx="7543800" cy="10081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«Слово- серебро, молчание золото». Как это понимать?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За плохое слово могут наказать; лучше промолчать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Слушать труднее, чем говорить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Лучше не говорить попусту, чтобы потом не было стыдно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66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2"/>
            <a:ext cx="7125113" cy="1483567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Каким должен быть телефонный разговор?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34218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1.Весёлый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Краткий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Длинный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456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411559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каком случае необязательно представляться позвонившему?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556793"/>
            <a:ext cx="7125112" cy="4302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Если звонит женщина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Если просят к телефону кого-то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Если это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звоник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 домашний телефон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284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1411559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каком месте следует отключать мобильный телефон?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700809"/>
            <a:ext cx="7125112" cy="3600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В театре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На пляже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На улице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244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9"/>
            <a:ext cx="9144000" cy="115212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Какую из перечисленных фраз ты бы использовал в телефонном разговоре?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64904"/>
            <a:ext cx="9144000" cy="4464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Извините за беспокойство, не откажите в любезности, будьте так добры, если вас не затруднит, позовите, пожалуйста, к телефону Анну Ивановну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ru-RU" sz="3600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будьте так добры, если вас не затруднит, позовите, пожалуйста, к телефону Анну 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Ивановну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ru-RU" sz="3600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позовите, пожалуйста, к телефону Анну Ивановну</a:t>
            </a:r>
          </a:p>
          <a:p>
            <a:pPr marL="0" indent="0">
              <a:buNone/>
            </a:pP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buNone/>
            </a:pP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4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83567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Почему, набрав номер по мобильному телефону, желательно спросить человека: «Вы можете говорить?»?</a:t>
            </a:r>
            <a:endParaRPr lang="ru-RU" sz="36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7361"/>
            <a:ext cx="8892480" cy="4645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Чтобы быть уверенным, что этот человек хочет говорить с тобой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Чтобы перезвонить </a:t>
            </a:r>
            <a:r>
              <a:rPr lang="ru-RU" sz="32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позже,если</a:t>
            </a: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человек за рулем машины или занят работой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Чтобы узнать настроение человека</a:t>
            </a:r>
            <a:endParaRPr lang="ru-RU" sz="32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1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83567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 время беседы с учителем Саше позвонил Кирилл. Выбери верный вариант ответа:</a:t>
            </a:r>
            <a:endParaRPr lang="ru-RU" sz="36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7361"/>
            <a:ext cx="9144000" cy="4789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1.«Привет,Кирилл! Как мы и договаривались, я жду тебя на автобусной остановке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«Извините, Анна Ивановна!  Кирилл, перезвони, я занят!»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«Подождите, Анна Ивановна! Слушай, Кирилл, ты представляешь, что произошло…»</a:t>
            </a:r>
          </a:p>
          <a:p>
            <a:pPr marL="0" indent="0">
              <a:buNone/>
            </a:pPr>
            <a:endParaRPr lang="ru-RU" sz="32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272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483567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Отгадай загадку:</a:t>
            </a:r>
            <a:b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говорят, 2 глядят, 2 слушают?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3133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Телевизор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Телефон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Радиоприёмник 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245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336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Кирилл, слушая собеседника, всегда говорит: «Я знаю это без тебя…», «Нашел чем удивить!» Саша ведет </a:t>
            </a:r>
            <a:r>
              <a:rPr lang="ru-RU" dirty="0" err="1" smtClean="0">
                <a:solidFill>
                  <a:srgbClr val="0000FF"/>
                </a:solidFill>
              </a:rPr>
              <a:t>беседу,размахивая</a:t>
            </a:r>
            <a:r>
              <a:rPr lang="ru-RU" dirty="0" smtClean="0">
                <a:solidFill>
                  <a:srgbClr val="0000FF"/>
                </a:solidFill>
              </a:rPr>
              <a:t> руками, тычет </a:t>
            </a:r>
            <a:r>
              <a:rPr lang="ru-RU" dirty="0" err="1" smtClean="0">
                <a:solidFill>
                  <a:srgbClr val="0000FF"/>
                </a:solidFill>
              </a:rPr>
              <a:t>пельцем</a:t>
            </a:r>
            <a:r>
              <a:rPr lang="ru-RU" dirty="0" smtClean="0">
                <a:solidFill>
                  <a:srgbClr val="0000FF"/>
                </a:solidFill>
              </a:rPr>
              <a:t> в грудь собеседника и смеется над его словами. Максим молча выслушивает и потом может высказать свое мнение. Кто из друзей умеет поддерживать беседу?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4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58326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Руководитель принимает посетителя в своем кабинете, снимает трубку и начинает разговор по телефону. Посетитель ждет окончания разговора и потом начинает заново излагать суть своего дела. Снова раздаётся звонок, и всё повторяется. Какое из простейших правил общения было нарушено руководителем?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6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9443" y="260648"/>
            <a:ext cx="7123080" cy="13395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0"/>
            <a:ext cx="4644008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Первый диалог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Да?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Здравствуйте. Могу я поговорить с </a:t>
            </a:r>
            <a:r>
              <a:rPr lang="ru-RU" dirty="0" smtClean="0">
                <a:solidFill>
                  <a:srgbClr val="0000FF"/>
                </a:solidFill>
              </a:rPr>
              <a:t>Игорем Ивановичем</a:t>
            </a:r>
            <a:r>
              <a:rPr lang="ru-RU" dirty="0">
                <a:solidFill>
                  <a:srgbClr val="0000FF"/>
                </a:solidFill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А вы куда звоните?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Это издательство «Легион»?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Да.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Мне надо поговорить с директором.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А вы кто?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Сидоров Пётр Петрович.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Мне это ни о чём не говорит. Кто вы?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Я учитель.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Вы по какому вопросу?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По личному.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Что значит «</a:t>
            </a:r>
            <a:r>
              <a:rPr lang="ru-RU" dirty="0" err="1">
                <a:solidFill>
                  <a:srgbClr val="0000FF"/>
                </a:solidFill>
              </a:rPr>
              <a:t>по-личному</a:t>
            </a:r>
            <a:r>
              <a:rPr lang="ru-RU" dirty="0">
                <a:solidFill>
                  <a:srgbClr val="0000FF"/>
                </a:solidFill>
              </a:rPr>
              <a:t>»?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По личному – значит, скажу лично ему.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Без указания цели звонка я не соединяю.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Вы не имеете права так со </a:t>
            </a:r>
            <a:r>
              <a:rPr lang="ru-RU" dirty="0" smtClean="0">
                <a:solidFill>
                  <a:srgbClr val="0000FF"/>
                </a:solidFill>
              </a:rPr>
              <a:t>мной разговаривать</a:t>
            </a:r>
            <a:r>
              <a:rPr lang="ru-RU" dirty="0">
                <a:solidFill>
                  <a:srgbClr val="0000FF"/>
                </a:solidFill>
              </a:rPr>
              <a:t>!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- А вы меня не учите!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16015" y="0"/>
            <a:ext cx="4427985" cy="53732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Второй диалог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Издательство «Легион». Секретарь у телефона. Здравствуйте.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Здравствуйте. Могу ли я поговорить с Игорем Ивановичем.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Как вас представить?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Сидоров Пётр Петрович, учитель.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Минуточку подождите, пожалуйста.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- Спасибо.</a:t>
            </a:r>
          </a:p>
        </p:txBody>
      </p:sp>
    </p:spTree>
    <p:extLst>
      <p:ext uri="{BB962C8B-B14F-4D97-AF65-F5344CB8AC3E}">
        <p14:creationId xmlns:p14="http://schemas.microsoft.com/office/powerpoint/2010/main" val="116625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Когда ты сможешь высказать свою точку зрения, слушая собеседника?</a:t>
            </a:r>
            <a:endParaRPr lang="ru-RU" sz="36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Остановлю его болтовню и выскажу свою точку зрения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Дослушаю собеседника до конца и тогда выскажу свою точку зрения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Свою точку зрения выскажу сразу, собеседника слушать не стану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627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 ты поступишь, если тебя перебиваю в беседе?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7"/>
            <a:ext cx="9144000" cy="4085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Замолчу и выслушаю все замечания и возражения собеседника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Накричу на собеседника и выскажу свои возражения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Буду тоже перебивать собеседника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32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19553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Какой из перечисленных советов выберешь ты?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7361"/>
            <a:ext cx="9144000" cy="40514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Говори так, чтобы собеседник не понял тебя и постоянно переспрашивал, что ты сказал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Говори так громко, чтобы тебя услышал не только твой собеседник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Говори спокойным голосом, четко и ясно проговаривая каждое слово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7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2"/>
            <a:ext cx="7125113" cy="151216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какой из перечисленных фраз имеются слова паразиты?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7361"/>
            <a:ext cx="9144000" cy="405143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«Алло! Приезжай, в магазин «Пассаж» распродажа одежды. Пока!»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«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Аллё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Зарули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«Пассаж». Тут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прикид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кайфовый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Чао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!»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«Ну значит так. В 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общем,это,в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магазине «Пассаж»,</a:t>
            </a:r>
            <a:r>
              <a:rPr lang="ru-RU" sz="36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короче,значит,распродажа</a:t>
            </a: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Давай!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169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Какими словами следует пользоваться в беседе?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07361"/>
            <a:ext cx="7920880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Иностранными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Жаргонными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словами, понятными для присутствующих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21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136815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научит тебя умению говорить и излагать правильно свои мысли?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07361"/>
            <a:ext cx="7018939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Телевидение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Книга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Компьютерная игра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18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144016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Закончи поговорку:</a:t>
            </a:r>
            <a:b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«когда глупец говорит, мудрец…»</a:t>
            </a: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090947" cy="3277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Спит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Молчит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Ворчит 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415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20688"/>
            <a:ext cx="7125113" cy="108012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Отгадайте загадку:</a:t>
            </a:r>
            <a:b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может произвести добро и зло?</a:t>
            </a:r>
            <a:br>
              <a:rPr lang="ru-RU" sz="4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4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363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Сон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Язык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Мысли </a:t>
            </a:r>
            <a:endParaRPr lang="ru-RU" sz="3600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12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163</TotalTime>
  <Words>801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Spring</vt:lpstr>
      <vt:lpstr>«Слово- серебро, молчание золото». Как это понимать?</vt:lpstr>
      <vt:lpstr>Когда ты сможешь высказать свою точку зрения, слушая собеседника?</vt:lpstr>
      <vt:lpstr>Как ты поступишь, если тебя перебиваю в беседе?</vt:lpstr>
      <vt:lpstr>Какой из перечисленных советов выберешь ты?</vt:lpstr>
      <vt:lpstr>В какой из перечисленных фраз имеются слова паразиты?</vt:lpstr>
      <vt:lpstr>Какими словами следует пользоваться в беседе?</vt:lpstr>
      <vt:lpstr>Что научит тебя умению говорить и излагать правильно свои мысли?</vt:lpstr>
      <vt:lpstr>Закончи поговорку: «когда глупец говорит, мудрец…»</vt:lpstr>
      <vt:lpstr>Отгадайте загадку: что может произвести добро и зло? </vt:lpstr>
      <vt:lpstr>Каким должен быть телефонный разговор?</vt:lpstr>
      <vt:lpstr>В каком случае необязательно представляться позвонившему?</vt:lpstr>
      <vt:lpstr>В каком месте следует отключать мобильный телефон?</vt:lpstr>
      <vt:lpstr>Какую из перечисленных фраз ты бы использовал в телефонном разговоре?</vt:lpstr>
      <vt:lpstr>Почему, набрав номер по мобильному телефону, желательно спросить человека: «Вы можете говорить?»?</vt:lpstr>
      <vt:lpstr>Во время беседы с учителем Саше позвонил Кирилл. Выбери верный вариант ответа:</vt:lpstr>
      <vt:lpstr>Отгадай загадку: 2 говорят, 2 глядят, 2 слушают?</vt:lpstr>
      <vt:lpstr>Кирилл, слушая собеседника, всегда говорит: «Я знаю это без тебя…», «Нашел чем удивить!» Саша ведет беседу,размахивая руками, тычет пельцем в грудь собеседника и смеется над его словами. Максим молча выслушивает и потом может высказать свое мнение. Кто из друзей умеет поддерживать беседу?</vt:lpstr>
      <vt:lpstr>Руководитель принимает посетителя в своем кабинете, снимает трубку и начинает разговор по телефону. Посетитель ждет окончания разговора и потом начинает заново излагать суть своего дела. Снова раздаётся звонок, и всё повторяется. Какое из простейших правил общения было нарушено руководителем?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«Слово- серебро, молчание золото». Как это понимать?</dc:title>
  <dc:creator>Алёна</dc:creator>
  <cp:lastModifiedBy>Алёна</cp:lastModifiedBy>
  <cp:revision>17</cp:revision>
  <dcterms:created xsi:type="dcterms:W3CDTF">2012-12-11T15:48:57Z</dcterms:created>
  <dcterms:modified xsi:type="dcterms:W3CDTF">2012-12-11T18:45:57Z</dcterms:modified>
</cp:coreProperties>
</file>