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4" r:id="rId4"/>
    <p:sldId id="258" r:id="rId5"/>
    <p:sldId id="262" r:id="rId6"/>
    <p:sldId id="263" r:id="rId7"/>
    <p:sldId id="264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CC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04F6B-817F-45DA-A0C1-538E4BD55B5A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37430-00BB-4163-B60F-222173011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071670" y="500042"/>
            <a:ext cx="6786642" cy="3143272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НЕ ЗЕВАЙ-СОБЛЮДАЙ!</a:t>
            </a:r>
            <a:b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7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равила </a:t>
            </a:r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7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орожного</a:t>
            </a:r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ru-RU" sz="73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вижения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4429132"/>
            <a:ext cx="37022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/>
              <a:t>Подготовила</a:t>
            </a:r>
          </a:p>
          <a:p>
            <a:pPr algn="r"/>
            <a:r>
              <a:rPr lang="ru-RU" sz="2400" b="1" i="1" dirty="0" smtClean="0"/>
              <a:t>Ученица МАОУ СОШ № 18 </a:t>
            </a:r>
          </a:p>
          <a:p>
            <a:pPr algn="r"/>
            <a:r>
              <a:rPr lang="ru-RU" sz="2400" b="1" i="1" dirty="0" smtClean="0"/>
              <a:t>2 «А» класса</a:t>
            </a:r>
          </a:p>
          <a:p>
            <a:pPr algn="r"/>
            <a:r>
              <a:rPr lang="ru-RU" sz="2400" b="1" i="1" dirty="0" smtClean="0"/>
              <a:t>Деркачёва Софья</a:t>
            </a:r>
            <a:endParaRPr lang="ru-RU" sz="2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30932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Приморско-Ахтарск 2017 г.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-243407"/>
            <a:ext cx="4716016" cy="7416824"/>
          </a:xfrm>
        </p:spPr>
        <p:txBody>
          <a:bodyPr>
            <a:normAutofit fontScale="62500" lnSpcReduction="20000"/>
          </a:bodyPr>
          <a:lstStyle/>
          <a:p>
            <a:pPr indent="342900" algn="ctr">
              <a:lnSpc>
                <a:spcPct val="170000"/>
              </a:lnSpc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на велосипеде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по тротуару едешь,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Оглядись вокруг немножко: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ли знак «Велодорожка»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есть отдельный путь-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Надо на него свернуть!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ходишь в детский сад,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еще ты маловат!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кататься по дороге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Тебе вряд ли разрешат!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Можешь ты кататься смело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дорожкам во дворе!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дороге же не дело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Появляться детворе!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л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43608" y="620688"/>
            <a:ext cx="3384376" cy="2664296"/>
          </a:xfrm>
          <a:prstGeom prst="rect">
            <a:avLst/>
          </a:prstGeom>
        </p:spPr>
      </p:pic>
      <p:pic>
        <p:nvPicPr>
          <p:cNvPr id="5" name="Рисунок 4" descr="вм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99592" y="3789040"/>
            <a:ext cx="3384376" cy="2630074"/>
          </a:xfrm>
          <a:prstGeom prst="rect">
            <a:avLst/>
          </a:prstGeom>
        </p:spPr>
      </p:pic>
      <p:pic>
        <p:nvPicPr>
          <p:cNvPr id="6" name="Рисунок 5" descr="д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204864"/>
            <a:ext cx="1235199" cy="1327550"/>
          </a:xfrm>
          <a:prstGeom prst="rect">
            <a:avLst/>
          </a:prstGeom>
        </p:spPr>
      </p:pic>
      <p:pic>
        <p:nvPicPr>
          <p:cNvPr id="7" name="Рисунок 6" descr="нет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4869160"/>
            <a:ext cx="1368152" cy="1731567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500042"/>
            <a:ext cx="4032448" cy="6669360"/>
          </a:xfrm>
        </p:spPr>
        <p:txBody>
          <a:bodyPr>
            <a:normAutofit/>
          </a:bodyPr>
          <a:lstStyle/>
          <a:p>
            <a:pPr indent="342900"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проезжей части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Всем ходить опасно!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по тротуару - 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Мы шагаем браво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3000372"/>
            <a:ext cx="4500594" cy="3524373"/>
          </a:xfrm>
          <a:prstGeom prst="rect">
            <a:avLst/>
          </a:prstGeom>
        </p:spPr>
      </p:pic>
      <p:pic>
        <p:nvPicPr>
          <p:cNvPr id="6" name="Рисунок 5" descr="по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42852"/>
            <a:ext cx="4786346" cy="3880821"/>
          </a:xfrm>
          <a:prstGeom prst="rect">
            <a:avLst/>
          </a:prstGeom>
        </p:spPr>
      </p:pic>
      <p:pic>
        <p:nvPicPr>
          <p:cNvPr id="7" name="Рисунок 6" descr="нет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5000636"/>
            <a:ext cx="1389816" cy="1357298"/>
          </a:xfrm>
          <a:prstGeom prst="rect">
            <a:avLst/>
          </a:prstGeom>
        </p:spPr>
      </p:pic>
      <p:pic>
        <p:nvPicPr>
          <p:cNvPr id="8" name="Рисунок 7" descr="д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48" y="4214818"/>
            <a:ext cx="1890159" cy="2031479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42852"/>
            <a:ext cx="4499992" cy="6480720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 выходишь на дорогу-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Перехода рядом нет.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спеши, постой немного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послушай наш совет: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Посмотри сперва налево,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Убедись, что нет машин.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Перейди до середины.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Тут же снова не спеши.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Посмотри сперва направо.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 машин — смелей вперед!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Правила ты знаешь. Браво!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Настоящий пешеход!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зн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5700" y="571480"/>
            <a:ext cx="5082364" cy="5161776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лыбающееся лицо 4"/>
          <p:cNvSpPr/>
          <p:nvPr/>
        </p:nvSpPr>
        <p:spPr>
          <a:xfrm>
            <a:off x="683568" y="332656"/>
            <a:ext cx="5040560" cy="4104456"/>
          </a:xfrm>
          <a:prstGeom prst="smileyFac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b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ВНИМАНИЕ!!!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76194e4ba12952f673e45c8a4be504f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4500570"/>
            <a:ext cx="4786314" cy="1847869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44008" y="333375"/>
            <a:ext cx="4176142" cy="6191250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Правила дорожные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Детям знать положено!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 не только твердо знать,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Но еще и соблюдать!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Будешь ты умен и смел,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 еще здоров и цел!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ан.gif"/>
          <p:cNvPicPr>
            <a:picLocks noChangeAspect="1"/>
          </p:cNvPicPr>
          <p:nvPr/>
        </p:nvPicPr>
        <p:blipFill>
          <a:blip r:embed="rId2" cstate="print"/>
          <a:srcRect l="24171" t="8792" r="21429" b="12082"/>
          <a:stretch>
            <a:fillRect/>
          </a:stretch>
        </p:blipFill>
        <p:spPr>
          <a:xfrm>
            <a:off x="785786" y="4000504"/>
            <a:ext cx="2357454" cy="25717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n w="11430"/>
                <a:solidFill>
                  <a:srgbClr val="0033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Детям знать положено !</a:t>
            </a:r>
            <a:endParaRPr lang="ru-RU" sz="4000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285860"/>
            <a:ext cx="3744416" cy="4786346"/>
          </a:xfrm>
        </p:spPr>
        <p:txBody>
          <a:bodyPr>
            <a:normAutofit/>
          </a:bodyPr>
          <a:lstStyle/>
          <a:p>
            <a:pPr indent="342900"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Знает каждый из детей,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Нету правила мудрей:</a:t>
            </a:r>
          </a:p>
          <a:p>
            <a:pPr indent="342900"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«Правила дорожные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Соблюдать положено!»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Рисунок 5" descr="пд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143248"/>
            <a:ext cx="3617310" cy="34260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в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14612" y="3500438"/>
            <a:ext cx="2835350" cy="27316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Светофор</a:t>
            </a:r>
            <a:endParaRPr lang="ru-RU" sz="40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857232"/>
            <a:ext cx="4678240" cy="5688632"/>
          </a:xfrm>
        </p:spPr>
        <p:txBody>
          <a:bodyPr>
            <a:normAutofit/>
          </a:bodyPr>
          <a:lstStyle/>
          <a:p>
            <a:pPr indent="342900" algn="r">
              <a:lnSpc>
                <a:spcPct val="15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Светофор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— дорожный друг-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Управляет всем вокруг.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Красный свет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— грозный вид.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Он опасности таит.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Если свет горит такой,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Значит, как солдатик, стой!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Желтый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— словно солнышко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Теплое, весеннее.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Предлагает подождать,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Дарит настроение.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i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— не зевай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 вперед смелей шагай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.16.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7016" y="0"/>
            <a:ext cx="2526984" cy="65396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274638"/>
            <a:ext cx="9371384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Пешеходный переход</a:t>
            </a:r>
            <a:endParaRPr lang="ru-RU" sz="40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2924944"/>
            <a:ext cx="3672408" cy="4781128"/>
          </a:xfrm>
        </p:spPr>
        <p:txBody>
          <a:bodyPr>
            <a:normAutofit/>
          </a:bodyPr>
          <a:lstStyle/>
          <a:p>
            <a:pPr indent="342900"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Каждый юный пешеход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Пешеходный переход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«зебру»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должен знать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по ней только шагать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з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2564904"/>
            <a:ext cx="4283968" cy="4060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Запрещающие знаки</a:t>
            </a:r>
            <a:endParaRPr lang="ru-RU" sz="4000" b="1" i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340768"/>
            <a:ext cx="4104456" cy="5112568"/>
          </a:xfrm>
        </p:spPr>
        <p:txBody>
          <a:bodyPr>
            <a:normAutofit/>
          </a:bodyPr>
          <a:lstStyle/>
          <a:p>
            <a:pPr indent="342900"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Если знак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каемке красной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 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Значит — делать так нельзя!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Значит — действие опасно!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Слушайтесь его, друзья!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зап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357554" y="3714752"/>
            <a:ext cx="5177166" cy="2724824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ре.jpg"/>
          <p:cNvPicPr>
            <a:picLocks noChangeAspect="1"/>
          </p:cNvPicPr>
          <p:nvPr/>
        </p:nvPicPr>
        <p:blipFill>
          <a:blip r:embed="rId2" cstate="print"/>
          <a:srcRect l="7143" t="4286" r="5357" b="58571"/>
          <a:stretch>
            <a:fillRect/>
          </a:stretch>
        </p:blipFill>
        <p:spPr>
          <a:xfrm>
            <a:off x="3143240" y="3357562"/>
            <a:ext cx="5263424" cy="29722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Информационно-указательные знаки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196752"/>
            <a:ext cx="4824536" cy="5256584"/>
          </a:xfrm>
        </p:spPr>
        <p:txBody>
          <a:bodyPr>
            <a:normAutofit/>
          </a:bodyPr>
          <a:lstStyle/>
          <a:p>
            <a:pPr indent="342900"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синей же каемке знак</a:t>
            </a:r>
            <a:b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Разрешает делать так.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Информацию дает, что и где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Нас с вами ждет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Знаки сервиса </a:t>
            </a:r>
            <a:endParaRPr lang="ru-RU" b="1" i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571472" y="2000240"/>
            <a:ext cx="4357718" cy="3664658"/>
            <a:chOff x="2270024" y="2130006"/>
            <a:chExt cx="4357718" cy="3664658"/>
          </a:xfrm>
        </p:grpSpPr>
        <p:pic>
          <p:nvPicPr>
            <p:cNvPr id="6" name="Рисунок 5" descr="бол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70354" y="3915956"/>
              <a:ext cx="1363578" cy="187870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270024" y="2130006"/>
              <a:ext cx="4357718" cy="163121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0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Знак </a:t>
              </a:r>
              <a:r>
                <a:rPr lang="ru-RU" sz="20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«Больница»</a:t>
              </a:r>
            </a:p>
            <a:p>
              <a:r>
                <a:rPr lang="ru-RU" sz="20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Если нужно вам лечиться,</a:t>
              </a:r>
            </a:p>
            <a:p>
              <a:r>
                <a:rPr lang="ru-RU" sz="20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знак подскажет где больница.</a:t>
              </a:r>
            </a:p>
            <a:p>
              <a:r>
                <a:rPr lang="ru-RU" sz="20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Сто серьёзных докторов </a:t>
              </a:r>
            </a:p>
            <a:p>
              <a:r>
                <a:rPr lang="ru-RU" sz="20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Там вам скажут :«Будь здоров!»</a:t>
              </a:r>
              <a:endPara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929190" y="2571744"/>
            <a:ext cx="3714776" cy="3683152"/>
            <a:chOff x="4929190" y="2500306"/>
            <a:chExt cx="3714776" cy="3683152"/>
          </a:xfrm>
        </p:grpSpPr>
        <p:sp>
          <p:nvSpPr>
            <p:cNvPr id="5" name="TextBox 4"/>
            <p:cNvSpPr txBox="1"/>
            <p:nvPr/>
          </p:nvSpPr>
          <p:spPr>
            <a:xfrm>
              <a:off x="4929190" y="4429132"/>
              <a:ext cx="3714776" cy="175432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ru-RU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Знак «пункт первой медицинской помощи»</a:t>
              </a:r>
            </a:p>
            <a:p>
              <a:pPr algn="r"/>
              <a:r>
                <a:rPr lang="ru-RU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Если кто сломает ногу, здесь врачи всегда помогут.</a:t>
              </a:r>
            </a:p>
            <a:p>
              <a:pPr algn="r"/>
              <a:r>
                <a:rPr lang="ru-RU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Помощь первую окажут, </a:t>
              </a:r>
            </a:p>
            <a:p>
              <a:pPr algn="r"/>
              <a:r>
                <a:rPr lang="ru-RU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где лечиться дальше скажут</a:t>
              </a:r>
              <a:endPara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9" name="Содержимое 3" descr="азб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15206" y="2500306"/>
              <a:ext cx="1290727" cy="1857388"/>
            </a:xfrm>
            <a:prstGeom prst="rect">
              <a:avLst/>
            </a:prstGeom>
          </p:spPr>
        </p:pic>
      </p:grpSp>
      <p:pic>
        <p:nvPicPr>
          <p:cNvPr id="10" name="Рисунок 9" descr="нет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3533925"/>
            <a:ext cx="2077313" cy="2629099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932040" y="260648"/>
            <a:ext cx="4032126" cy="5865813"/>
          </a:xfrm>
        </p:spPr>
        <p:txBody>
          <a:bodyPr>
            <a:normAutofit/>
          </a:bodyPr>
          <a:lstStyle/>
          <a:p>
            <a:pPr indent="342900"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Никогда возле машины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 перебегай дорогу.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Помни, даже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супершины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Быстро тормозить не могут!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71744"/>
            <a:ext cx="4493556" cy="3429024"/>
          </a:xfrm>
          <a:prstGeom prst="rect">
            <a:avLst/>
          </a:prstGeom>
        </p:spPr>
      </p:pic>
      <p:pic>
        <p:nvPicPr>
          <p:cNvPr id="9" name="Рисунок 8" descr="1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2571744"/>
            <a:ext cx="4034158" cy="3468113"/>
          </a:xfrm>
          <a:prstGeom prst="rect">
            <a:avLst/>
          </a:prstGeom>
        </p:spPr>
      </p:pic>
      <p:pic>
        <p:nvPicPr>
          <p:cNvPr id="14" name="Рисунок 13" descr="д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5000597"/>
            <a:ext cx="1728192" cy="1857403"/>
          </a:xfrm>
          <a:prstGeom prst="rect">
            <a:avLst/>
          </a:prstGeom>
        </p:spPr>
      </p:pic>
      <p:pic>
        <p:nvPicPr>
          <p:cNvPr id="7" name="Рисунок 6" descr="д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142852"/>
            <a:ext cx="1890159" cy="2031479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88640"/>
            <a:ext cx="4464496" cy="5937523"/>
          </a:xfrm>
        </p:spPr>
        <p:txBody>
          <a:bodyPr>
            <a:normAutofit/>
          </a:bodyPr>
          <a:lstStyle/>
          <a:p>
            <a:pPr indent="342900" algn="r">
              <a:lnSpc>
                <a:spcPct val="150000"/>
              </a:lnSpc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дорогам не катайся,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 машины не цепляйся: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Очень уж опасно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Баловство на трассе!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2492896"/>
            <a:ext cx="3888432" cy="3822525"/>
          </a:xfrm>
          <a:prstGeom prst="rect">
            <a:avLst/>
          </a:prstGeom>
        </p:spPr>
      </p:pic>
      <p:pic>
        <p:nvPicPr>
          <p:cNvPr id="5" name="Рисунок 4" descr="тр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16016" y="2348880"/>
            <a:ext cx="4032448" cy="3267673"/>
          </a:xfrm>
          <a:prstGeom prst="rect">
            <a:avLst/>
          </a:prstGeom>
        </p:spPr>
      </p:pic>
      <p:pic>
        <p:nvPicPr>
          <p:cNvPr id="6" name="Рисунок 5" descr="нет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09563" y="4071942"/>
            <a:ext cx="1934437" cy="2448272"/>
          </a:xfrm>
          <a:prstGeom prst="rect">
            <a:avLst/>
          </a:prstGeom>
        </p:spPr>
      </p:pic>
      <p:pic>
        <p:nvPicPr>
          <p:cNvPr id="7" name="Рисунок 6" descr="д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1484784"/>
            <a:ext cx="2232248" cy="2399145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2981</TotalTime>
  <Words>142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НЕ ЗЕВАЙ-СОБЛЮДАЙ! правила  дорожного    движения</vt:lpstr>
      <vt:lpstr>Детям знать положено !</vt:lpstr>
      <vt:lpstr>Светофор</vt:lpstr>
      <vt:lpstr>Пешеходный переход</vt:lpstr>
      <vt:lpstr>Запрещающие знаки</vt:lpstr>
      <vt:lpstr>Информационно-указательные знаки</vt:lpstr>
      <vt:lpstr>Знаки сервиса 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Арина</dc:creator>
  <cp:lastModifiedBy>Администратор</cp:lastModifiedBy>
  <cp:revision>25</cp:revision>
  <dcterms:created xsi:type="dcterms:W3CDTF">2017-08-11T12:10:13Z</dcterms:created>
  <dcterms:modified xsi:type="dcterms:W3CDTF">2017-08-27T14:03:00Z</dcterms:modified>
</cp:coreProperties>
</file>