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8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E8F35-7A2D-4590-8554-3877B569F90E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F49ADC9-7E0D-4F95-9B40-B5AD0211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E8F35-7A2D-4590-8554-3877B569F90E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ADC9-7E0D-4F95-9B40-B5AD0211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E8F35-7A2D-4590-8554-3877B569F90E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ADC9-7E0D-4F95-9B40-B5AD0211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E8F35-7A2D-4590-8554-3877B569F90E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ADC9-7E0D-4F95-9B40-B5AD0211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E8F35-7A2D-4590-8554-3877B569F90E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49ADC9-7E0D-4F95-9B40-B5AD0211930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E8F35-7A2D-4590-8554-3877B569F90E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ADC9-7E0D-4F95-9B40-B5AD0211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E8F35-7A2D-4590-8554-3877B569F90E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ADC9-7E0D-4F95-9B40-B5AD0211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E8F35-7A2D-4590-8554-3877B569F90E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ADC9-7E0D-4F95-9B40-B5AD0211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E8F35-7A2D-4590-8554-3877B569F90E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ADC9-7E0D-4F95-9B40-B5AD02119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E8F35-7A2D-4590-8554-3877B569F90E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ADC9-7E0D-4F95-9B40-B5AD0211930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E8F35-7A2D-4590-8554-3877B569F90E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F49ADC9-7E0D-4F95-9B40-B5AD0211930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D13E8F35-7A2D-4590-8554-3877B569F90E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AF49ADC9-7E0D-4F95-9B40-B5AD0211930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20072" y="692696"/>
            <a:ext cx="3238128" cy="3384375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Василий Андреевич Жуковский (1783 — 1852) 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3573484"/>
            <a:ext cx="3888432" cy="1752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русский поэт,</a:t>
            </a:r>
            <a:br>
              <a:rPr lang="ru-RU" dirty="0" smtClean="0"/>
            </a:br>
            <a:r>
              <a:rPr lang="ru-RU" dirty="0" smtClean="0"/>
              <a:t>один из основоположников романтизма в русской поэзии, переводчик, критик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836712"/>
            <a:ext cx="3456384" cy="4705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01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427168" cy="1371600"/>
          </a:xfrm>
        </p:spPr>
        <p:txBody>
          <a:bodyPr/>
          <a:lstStyle/>
          <a:p>
            <a:r>
              <a:rPr lang="ru-RU" dirty="0" smtClean="0"/>
              <a:t>«Жизнь и поэзия одно»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772816"/>
            <a:ext cx="84249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Пафос поэзии Жуковского  </a:t>
            </a:r>
            <a:r>
              <a:rPr lang="ru-RU" sz="2000" dirty="0" smtClean="0"/>
              <a:t>- суверенность душевного строя личности , мыслящей себя внутренне самостоятельной, независимой.</a:t>
            </a:r>
          </a:p>
          <a:p>
            <a:endParaRPr lang="ru-RU" sz="2000" dirty="0" smtClean="0"/>
          </a:p>
          <a:p>
            <a:r>
              <a:rPr lang="ru-RU" sz="2000" b="1" dirty="0" smtClean="0"/>
              <a:t>Человек в поэзии Жуковского </a:t>
            </a:r>
            <a:r>
              <a:rPr lang="ru-RU" sz="2000" dirty="0" smtClean="0"/>
              <a:t>прежде всего частный человек, противопоставляющий себя самодержавному государству.</a:t>
            </a:r>
          </a:p>
          <a:p>
            <a:endParaRPr lang="ru-RU" sz="2000" dirty="0" smtClean="0"/>
          </a:p>
          <a:p>
            <a:r>
              <a:rPr lang="ru-RU" sz="2000" dirty="0" smtClean="0"/>
              <a:t>Его отталкивают равнодушие, корысть, тленные, преходящие ценности, властолюбие. Он </a:t>
            </a:r>
            <a:r>
              <a:rPr lang="ru-RU" sz="2000" b="1" dirty="0" smtClean="0"/>
              <a:t>разочарован</a:t>
            </a:r>
            <a:r>
              <a:rPr lang="ru-RU" sz="2000" dirty="0" smtClean="0"/>
              <a:t> в казенной морали, потому что она противоречит гуманным чувствам, которые он признает истинными.</a:t>
            </a:r>
          </a:p>
          <a:p>
            <a:r>
              <a:rPr lang="ru-RU" sz="2000" dirty="0" smtClean="0"/>
              <a:t>Лирического героя Жуковского интересуют человеческие отношения, любовь без расчета, бесхитростная дружба – словом, блага нетленные, эмоции, влекущие к добру.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4222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041" y="476672"/>
            <a:ext cx="5791200" cy="1371600"/>
          </a:xfrm>
        </p:spPr>
        <p:txBody>
          <a:bodyPr/>
          <a:lstStyle/>
          <a:p>
            <a:r>
              <a:rPr lang="ru-RU" dirty="0" smtClean="0"/>
              <a:t>Значение поэзии Жуковского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2060848"/>
            <a:ext cx="770485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Заслуга Жуковского в том, что </a:t>
            </a:r>
            <a:r>
              <a:rPr lang="ru-RU" sz="2000" b="1" i="1" dirty="0" smtClean="0"/>
              <a:t>весь видимый мир в его поэзии предстал в индивидуальном свете</a:t>
            </a:r>
            <a:r>
              <a:rPr lang="ru-RU" sz="2000" dirty="0" smtClean="0"/>
              <a:t>, пропущенном через сердце и душу.</a:t>
            </a:r>
          </a:p>
          <a:p>
            <a:r>
              <a:rPr lang="ru-RU" sz="2000" dirty="0" smtClean="0"/>
              <a:t>После Жуковского любое </a:t>
            </a:r>
            <a:r>
              <a:rPr lang="ru-RU" sz="2000" b="1" i="1" dirty="0" smtClean="0"/>
              <a:t>переживание</a:t>
            </a:r>
            <a:r>
              <a:rPr lang="ru-RU" sz="2000" dirty="0" smtClean="0"/>
              <a:t>, будь то печаль или тоска, гражданское или патриотическое чувство, </a:t>
            </a:r>
            <a:r>
              <a:rPr lang="ru-RU" sz="2000" b="1" i="1" dirty="0" smtClean="0"/>
              <a:t>утратило риторическое, абстрактное, холодное выражение и приобрело задушевность и трогательность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dirty="0" smtClean="0"/>
              <a:t>Жуковский </a:t>
            </a:r>
            <a:r>
              <a:rPr lang="ru-RU" sz="2000" b="1" i="1" dirty="0" smtClean="0"/>
              <a:t>раскрепостил душевный строй человека</a:t>
            </a:r>
            <a:r>
              <a:rPr lang="ru-RU" sz="2000" dirty="0" smtClean="0"/>
              <a:t>. В этом заключается суть его поэтического новаторства.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6721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" y="332656"/>
            <a:ext cx="8229600" cy="782960"/>
          </a:xfrm>
        </p:spPr>
        <p:txBody>
          <a:bodyPr/>
          <a:lstStyle/>
          <a:p>
            <a:r>
              <a:rPr lang="ru-RU" dirty="0" smtClean="0"/>
              <a:t>Державин            Жуковский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5516" y="1432421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холме, средь зеленой рощи,</a:t>
            </a:r>
          </a:p>
          <a:p>
            <a:r>
              <a:rPr lang="ru-RU" dirty="0" smtClean="0"/>
              <a:t>При блеске светлого ручья,</a:t>
            </a:r>
          </a:p>
          <a:p>
            <a:r>
              <a:rPr lang="ru-RU" dirty="0" smtClean="0"/>
              <a:t>Под кровом тихой майской нощи,</a:t>
            </a:r>
          </a:p>
          <a:p>
            <a:r>
              <a:rPr lang="ru-RU" dirty="0" smtClean="0"/>
              <a:t>Вдали я слышу соловья.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139952" y="1448832"/>
            <a:ext cx="4680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Ручей, вьющийся по светлому песку,</a:t>
            </a:r>
          </a:p>
          <a:p>
            <a:r>
              <a:rPr lang="ru-RU" dirty="0" smtClean="0"/>
              <a:t>Как тихая твоя гармония приятна!</a:t>
            </a:r>
          </a:p>
          <a:p>
            <a:r>
              <a:rPr lang="ru-RU" dirty="0" smtClean="0"/>
              <a:t>С каким сверканием катишься ты в реку!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139952" y="2632750"/>
            <a:ext cx="47525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Приди, о Муза благодатна,</a:t>
            </a:r>
          </a:p>
          <a:p>
            <a:r>
              <a:rPr lang="ru-RU" dirty="0" smtClean="0"/>
              <a:t>В венке из юных роз с цевницею златой;</a:t>
            </a:r>
          </a:p>
          <a:p>
            <a:r>
              <a:rPr lang="ru-RU" dirty="0" smtClean="0"/>
              <a:t>Склонись задумчиво на пенистые воды</a:t>
            </a:r>
          </a:p>
          <a:p>
            <a:r>
              <a:rPr lang="ru-RU" dirty="0" smtClean="0"/>
              <a:t>И, звуки оживив, туманный вечер пой</a:t>
            </a:r>
          </a:p>
          <a:p>
            <a:r>
              <a:rPr lang="ru-RU" dirty="0" smtClean="0"/>
              <a:t>На лоне дремлющей природы.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2924944"/>
            <a:ext cx="34563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Объективная картина, точное расположение предметов во времени и пространстве; эпитеты носят предметный характер. Рационализм поэтического мышления проявляется в том, что отражается мир, каким его поэт ЗНАЕТ, а не ВИДИТ (ночь, а он различает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ц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вет деревьев). Логическое знание мешает сиюминутности восприятия, переживанию здесь и сейчас.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9981" y="1055592"/>
            <a:ext cx="1348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СОЛОВЕЙ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508104" y="107950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ВЕЧЕР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355976" y="4479600"/>
            <a:ext cx="42484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На первом плане не объективные признаки (дающие узнаваемость), а эмоциональные. Слова подобраны так, чтобы вызвать определенное эмоциональное впечатление, переживание. Не логика рассудка, а логика чувства.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941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20688"/>
            <a:ext cx="784887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Жуковский первый на Руси выговорил элегическим языком жалобы человека на жизнь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» </a:t>
            </a:r>
            <a:r>
              <a:rPr lang="ru-RU" sz="2000" dirty="0" smtClean="0"/>
              <a:t>В.Г. Белинский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2276872"/>
            <a:ext cx="72728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Жуковский придал личным переживаниям обобщенное содержание. Он первым соединил авторское сознание и романтического лирического героя в поэзии.</a:t>
            </a:r>
          </a:p>
          <a:p>
            <a:endParaRPr lang="ru-RU" dirty="0"/>
          </a:p>
          <a:p>
            <a:r>
              <a:rPr lang="ru-RU" b="1" dirty="0" smtClean="0"/>
              <a:t>Счастье человека и смысл его жизни </a:t>
            </a:r>
            <a:r>
              <a:rPr lang="ru-RU" dirty="0" smtClean="0"/>
              <a:t>не во внешнем интересе, а в нем самом, в силах его души, в богатстве его мыслей и чувств.</a:t>
            </a:r>
          </a:p>
          <a:p>
            <a:r>
              <a:rPr lang="ru-RU" dirty="0" smtClean="0"/>
              <a:t>Но в современном обществе между самосознанием личности и ее реальными возможностями и положением – пропасть, потому лирический герой Жуковского одинок, находит понимание лишь в среде людей, которым столь же чужда мораль несправедливого общества.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701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7931224" cy="831622"/>
          </a:xfrm>
        </p:spPr>
        <p:txBody>
          <a:bodyPr/>
          <a:lstStyle/>
          <a:p>
            <a:r>
              <a:rPr lang="ru-RU" dirty="0" err="1" smtClean="0"/>
              <a:t>двоемирие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2132856"/>
            <a:ext cx="79208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>
                <a:solidFill>
                  <a:srgbClr val="000000"/>
                </a:solidFill>
              </a:rPr>
              <a:t>Но одиночество не отвращает человека от мира. Жуковские принимает жизнь даже с ее страданиями и печалями, потому что они тоже умножают нравственные начала в человеке.</a:t>
            </a:r>
          </a:p>
          <a:p>
            <a:pPr lvl="0"/>
            <a:r>
              <a:rPr lang="ru-RU" sz="2000" dirty="0">
                <a:solidFill>
                  <a:srgbClr val="000000"/>
                </a:solidFill>
              </a:rPr>
              <a:t>Он верит, что в конечном итоге возвышенное в человеке победит, хотя бы и за пределами земного бытия. </a:t>
            </a:r>
            <a:endParaRPr lang="ru-RU" sz="2000" dirty="0" smtClean="0">
              <a:solidFill>
                <a:srgbClr val="000000"/>
              </a:solidFill>
            </a:endParaRPr>
          </a:p>
          <a:p>
            <a:pPr lvl="0"/>
            <a:endParaRPr lang="ru-RU" sz="2000" dirty="0">
              <a:solidFill>
                <a:srgbClr val="000000"/>
              </a:solidFill>
            </a:endParaRPr>
          </a:p>
          <a:p>
            <a:pPr lvl="0"/>
            <a:r>
              <a:rPr lang="ru-RU" sz="2000" dirty="0">
                <a:solidFill>
                  <a:srgbClr val="000000"/>
                </a:solidFill>
              </a:rPr>
              <a:t>Так в поэзии Жуковского возникает второй мир – идеальный и совершенный, «даль очарования», куда устремлены порывы поэта.</a:t>
            </a:r>
            <a:endParaRPr lang="ru-RU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97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534452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Элегия </a:t>
            </a:r>
            <a:r>
              <a:rPr lang="ru-RU" dirty="0" smtClean="0"/>
              <a:t>– жанр лирической поэзии; отличается печальным содержанием, изображает грусть как доминирующее отношение к действительности.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5966" y="1692508"/>
            <a:ext cx="455558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Безмолвное море, лазурное море,</a:t>
            </a:r>
          </a:p>
          <a:p>
            <a:r>
              <a:rPr lang="ru-RU" dirty="0" smtClean="0"/>
              <a:t>Стою очарован над бездной твоей.</a:t>
            </a:r>
          </a:p>
          <a:p>
            <a:r>
              <a:rPr lang="ru-RU" dirty="0" smtClean="0"/>
              <a:t>Ты живо; ты дышишь; смятенной</a:t>
            </a:r>
          </a:p>
          <a:p>
            <a:r>
              <a:rPr lang="ru-RU" dirty="0" smtClean="0"/>
              <a:t>                                         любовью,</a:t>
            </a:r>
          </a:p>
          <a:p>
            <a:r>
              <a:rPr lang="ru-RU" dirty="0" smtClean="0"/>
              <a:t>Тревожною думой наполнено ты.</a:t>
            </a:r>
          </a:p>
          <a:p>
            <a:r>
              <a:rPr lang="ru-RU" dirty="0" smtClean="0"/>
              <a:t>Безмолвное море, лазурное море,</a:t>
            </a:r>
          </a:p>
          <a:p>
            <a:r>
              <a:rPr lang="ru-RU" dirty="0" smtClean="0"/>
              <a:t>Открой мне глубокую тайну твою.</a:t>
            </a:r>
          </a:p>
          <a:p>
            <a:r>
              <a:rPr lang="ru-RU" dirty="0" smtClean="0"/>
              <a:t>Что движет твоё необъятное лоно?</a:t>
            </a:r>
          </a:p>
          <a:p>
            <a:r>
              <a:rPr lang="ru-RU" dirty="0" smtClean="0"/>
              <a:t>Чем дышит твоя напряжённая грудь?</a:t>
            </a:r>
          </a:p>
          <a:p>
            <a:r>
              <a:rPr lang="ru-RU" dirty="0" smtClean="0"/>
              <a:t>Иль тянет тебя из </a:t>
            </a:r>
            <a:r>
              <a:rPr lang="ru-RU" dirty="0" err="1" smtClean="0"/>
              <a:t>земныя</a:t>
            </a:r>
            <a:r>
              <a:rPr lang="ru-RU" dirty="0" smtClean="0"/>
              <a:t> неволи</a:t>
            </a:r>
          </a:p>
          <a:p>
            <a:r>
              <a:rPr lang="ru-RU" dirty="0" smtClean="0"/>
              <a:t>Далёкое, светлое небо к себе?..</a:t>
            </a:r>
          </a:p>
          <a:p>
            <a:r>
              <a:rPr lang="ru-RU" dirty="0" smtClean="0"/>
              <a:t>Таинственной, сладостной полное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жизни,</a:t>
            </a:r>
          </a:p>
          <a:p>
            <a:r>
              <a:rPr lang="ru-RU" dirty="0" smtClean="0"/>
              <a:t>Ты чисто в присутствии чистом его:</a:t>
            </a:r>
          </a:p>
          <a:p>
            <a:r>
              <a:rPr lang="ru-RU" dirty="0" smtClean="0"/>
              <a:t>Ты льёшься его светозарной лазурью,</a:t>
            </a:r>
          </a:p>
          <a:p>
            <a:r>
              <a:rPr lang="ru-RU" dirty="0" smtClean="0"/>
              <a:t>Вечерним и утренним светом горишь,</a:t>
            </a:r>
          </a:p>
          <a:p>
            <a:r>
              <a:rPr lang="ru-RU" dirty="0" smtClean="0"/>
              <a:t>Ласкаешь его облака золотые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283967" y="1692508"/>
            <a:ext cx="460851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 радостно блещешь звездами его.</a:t>
            </a:r>
          </a:p>
          <a:p>
            <a:r>
              <a:rPr lang="ru-RU" dirty="0" smtClean="0"/>
              <a:t>Когда же сбираются темные тучи,</a:t>
            </a:r>
          </a:p>
          <a:p>
            <a:r>
              <a:rPr lang="ru-RU" dirty="0" smtClean="0"/>
              <a:t>Чтоб ясное небо отнять у тебя –</a:t>
            </a:r>
          </a:p>
          <a:p>
            <a:r>
              <a:rPr lang="ru-RU" dirty="0" smtClean="0"/>
              <a:t>Ты бьёшься, ты воешь, ты волны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подъемлешь,</a:t>
            </a:r>
          </a:p>
          <a:p>
            <a:r>
              <a:rPr lang="ru-RU" dirty="0" smtClean="0"/>
              <a:t>Ты рвёшь и терзаешь враждебную мглу...</a:t>
            </a:r>
          </a:p>
          <a:p>
            <a:r>
              <a:rPr lang="ru-RU" dirty="0" smtClean="0"/>
              <a:t>И мгла исчезает, и тучи уходят,</a:t>
            </a:r>
          </a:p>
          <a:p>
            <a:r>
              <a:rPr lang="ru-RU" dirty="0" smtClean="0"/>
              <a:t>Но, полное прошлой тревоги своей,</a:t>
            </a:r>
          </a:p>
          <a:p>
            <a:r>
              <a:rPr lang="ru-RU" dirty="0" smtClean="0"/>
              <a:t>Ты долго вздымаешь испуганны волны,</a:t>
            </a:r>
          </a:p>
          <a:p>
            <a:r>
              <a:rPr lang="ru-RU" dirty="0" smtClean="0"/>
              <a:t>И сладостный блеск возвращённых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небес</a:t>
            </a:r>
          </a:p>
          <a:p>
            <a:r>
              <a:rPr lang="ru-RU" dirty="0" smtClean="0"/>
              <a:t>Не вовсе тебе тишину возвращает;</a:t>
            </a:r>
          </a:p>
          <a:p>
            <a:r>
              <a:rPr lang="ru-RU" dirty="0" smtClean="0"/>
              <a:t>Обманчив твоей неподвижности вид:</a:t>
            </a:r>
          </a:p>
          <a:p>
            <a:r>
              <a:rPr lang="ru-RU" dirty="0" smtClean="0"/>
              <a:t>Ты в бездне покойной скрываешь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смятенье,</a:t>
            </a:r>
          </a:p>
          <a:p>
            <a:r>
              <a:rPr lang="ru-RU" dirty="0" smtClean="0"/>
              <a:t>Ты, небом любуясь, дрожишь за него.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2908" y="1303799"/>
            <a:ext cx="3257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МОРЕ </a:t>
            </a:r>
            <a:r>
              <a:rPr lang="ru-RU" dirty="0" smtClean="0"/>
              <a:t>(элегия), </a:t>
            </a:r>
            <a:r>
              <a:rPr lang="ru-RU" dirty="0" smtClean="0"/>
              <a:t>1822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240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363272" cy="859542"/>
          </a:xfrm>
        </p:spPr>
        <p:txBody>
          <a:bodyPr>
            <a:normAutofit/>
          </a:bodyPr>
          <a:lstStyle/>
          <a:p>
            <a:r>
              <a:rPr lang="ru-RU" sz="2800" dirty="0"/>
              <a:t>Кто слез на хлеб свой не ронял</a:t>
            </a:r>
            <a:r>
              <a:rPr lang="ru-RU" sz="2800" dirty="0" smtClean="0"/>
              <a:t>...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844824"/>
            <a:ext cx="68407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Кто слез на хлеб свой не ронял,</a:t>
            </a:r>
          </a:p>
          <a:p>
            <a:r>
              <a:rPr lang="ru-RU" sz="2000" dirty="0" smtClean="0"/>
              <a:t>Кто близ одра, как близ могилы,</a:t>
            </a:r>
          </a:p>
          <a:p>
            <a:r>
              <a:rPr lang="ru-RU" sz="2000" dirty="0" smtClean="0"/>
              <a:t>В ночи, бессонный, не рыдал,-</a:t>
            </a:r>
          </a:p>
          <a:p>
            <a:r>
              <a:rPr lang="ru-RU" sz="2000" dirty="0" smtClean="0"/>
              <a:t>Тот вас не знает, </a:t>
            </a:r>
            <a:r>
              <a:rPr lang="ru-RU" sz="2000" dirty="0" err="1" smtClean="0"/>
              <a:t>вышни</a:t>
            </a:r>
            <a:r>
              <a:rPr lang="ru-RU" sz="2000" dirty="0" smtClean="0"/>
              <a:t> силы!</a:t>
            </a:r>
          </a:p>
          <a:p>
            <a:endParaRPr lang="ru-RU" sz="2000" dirty="0" smtClean="0"/>
          </a:p>
          <a:p>
            <a:r>
              <a:rPr lang="ru-RU" sz="2000" dirty="0" smtClean="0"/>
              <a:t>На жизнь мы брошены от вас!</a:t>
            </a:r>
          </a:p>
          <a:p>
            <a:r>
              <a:rPr lang="ru-RU" sz="2000" dirty="0" smtClean="0"/>
              <a:t>И вы ж, дав знаться нам с виною,</a:t>
            </a:r>
          </a:p>
          <a:p>
            <a:r>
              <a:rPr lang="ru-RU" sz="2000" dirty="0" smtClean="0"/>
              <a:t>Страданью выдаете нас,</a:t>
            </a:r>
          </a:p>
          <a:p>
            <a:r>
              <a:rPr lang="ru-RU" sz="2000" dirty="0" smtClean="0"/>
              <a:t>Вину преследуете мздою.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3722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31224" cy="828010"/>
          </a:xfrm>
        </p:spPr>
        <p:txBody>
          <a:bodyPr>
            <a:normAutofit/>
          </a:bodyPr>
          <a:lstStyle/>
          <a:p>
            <a:r>
              <a:rPr lang="ru-RU" dirty="0" smtClean="0"/>
              <a:t>Цветок  </a:t>
            </a:r>
            <a:r>
              <a:rPr lang="ru-RU" sz="2000" dirty="0" smtClean="0">
                <a:solidFill>
                  <a:schemeClr val="tx1"/>
                </a:solidFill>
              </a:rPr>
              <a:t>романс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948690"/>
            <a:ext cx="734481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Минутная краса полей,</a:t>
            </a:r>
          </a:p>
          <a:p>
            <a:r>
              <a:rPr lang="ru-RU" dirty="0" smtClean="0"/>
              <a:t>Цветок увядший, одинокой,</a:t>
            </a:r>
          </a:p>
          <a:p>
            <a:r>
              <a:rPr lang="ru-RU" dirty="0" smtClean="0"/>
              <a:t>Лишён ты прелести своей</a:t>
            </a:r>
          </a:p>
          <a:p>
            <a:r>
              <a:rPr lang="ru-RU" dirty="0" smtClean="0"/>
              <a:t>Рукою осени жестокой.</a:t>
            </a:r>
          </a:p>
          <a:p>
            <a:endParaRPr lang="ru-RU" dirty="0" smtClean="0"/>
          </a:p>
          <a:p>
            <a:r>
              <a:rPr lang="ru-RU" dirty="0" smtClean="0"/>
              <a:t>Увы! нам тот же дан удел,</a:t>
            </a:r>
          </a:p>
          <a:p>
            <a:r>
              <a:rPr lang="ru-RU" dirty="0" smtClean="0"/>
              <a:t>И тот же рок нас угнетает:</a:t>
            </a:r>
          </a:p>
          <a:p>
            <a:r>
              <a:rPr lang="ru-RU" dirty="0" smtClean="0"/>
              <a:t>С тебя листочек облетел -</a:t>
            </a:r>
          </a:p>
          <a:p>
            <a:r>
              <a:rPr lang="ru-RU" dirty="0" smtClean="0"/>
              <a:t>От нас веселье отлетает.</a:t>
            </a:r>
          </a:p>
          <a:p>
            <a:endParaRPr lang="ru-RU" dirty="0" smtClean="0"/>
          </a:p>
          <a:p>
            <a:r>
              <a:rPr lang="ru-RU" dirty="0" smtClean="0"/>
              <a:t>Отъемлет каждый день у нас</a:t>
            </a:r>
          </a:p>
          <a:p>
            <a:r>
              <a:rPr lang="ru-RU" dirty="0" smtClean="0"/>
              <a:t>Или мечту, иль наслажденье.</a:t>
            </a:r>
          </a:p>
          <a:p>
            <a:r>
              <a:rPr lang="ru-RU" dirty="0" smtClean="0"/>
              <a:t>И каждый разрушает час</a:t>
            </a:r>
          </a:p>
          <a:p>
            <a:r>
              <a:rPr lang="ru-RU" dirty="0" err="1" smtClean="0"/>
              <a:t>Драгое</a:t>
            </a:r>
            <a:r>
              <a:rPr lang="ru-RU" dirty="0" smtClean="0"/>
              <a:t> сердцу заблужденье.</a:t>
            </a:r>
          </a:p>
          <a:p>
            <a:endParaRPr lang="ru-RU" dirty="0" smtClean="0"/>
          </a:p>
          <a:p>
            <a:r>
              <a:rPr lang="ru-RU" dirty="0" smtClean="0"/>
              <a:t>Смотри... очарованья нет;</a:t>
            </a:r>
          </a:p>
          <a:p>
            <a:r>
              <a:rPr lang="ru-RU" dirty="0" smtClean="0"/>
              <a:t>Звезда надежды угасает...</a:t>
            </a:r>
          </a:p>
          <a:p>
            <a:r>
              <a:rPr lang="ru-RU" dirty="0" smtClean="0"/>
              <a:t>Увы! кто скажет: жизнь иль цвет</a:t>
            </a:r>
          </a:p>
          <a:p>
            <a:r>
              <a:rPr lang="ru-RU" dirty="0" smtClean="0"/>
              <a:t>Быстрее в мире исчезает?</a:t>
            </a:r>
          </a:p>
          <a:p>
            <a:r>
              <a:rPr lang="ru-RU" dirty="0" smtClean="0"/>
              <a:t>                                           1811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664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69</TotalTime>
  <Words>872</Words>
  <Application>Microsoft Office PowerPoint</Application>
  <PresentationFormat>Экран (4:3)</PresentationFormat>
  <Paragraphs>107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Главная</vt:lpstr>
      <vt:lpstr>Василий Андреевич Жуковский (1783 — 1852) </vt:lpstr>
      <vt:lpstr>«Жизнь и поэзия одно»</vt:lpstr>
      <vt:lpstr>Значение поэзии Жуковского</vt:lpstr>
      <vt:lpstr>Державин            Жуковский</vt:lpstr>
      <vt:lpstr>Презентация PowerPoint</vt:lpstr>
      <vt:lpstr>двоемирие</vt:lpstr>
      <vt:lpstr>Презентация PowerPoint</vt:lpstr>
      <vt:lpstr>Кто слез на хлеб свой не ронял...</vt:lpstr>
      <vt:lpstr>Цветок  романс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Василий Андреевич Жуковский (1783 — 1852)</dc:title>
  <dc:creator>Лена</dc:creator>
  <cp:lastModifiedBy>Лена</cp:lastModifiedBy>
  <cp:revision>9</cp:revision>
  <dcterms:created xsi:type="dcterms:W3CDTF">2016-11-20T22:01:29Z</dcterms:created>
  <dcterms:modified xsi:type="dcterms:W3CDTF">2016-11-20T23:11:22Z</dcterms:modified>
</cp:coreProperties>
</file>