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256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6" r:id="rId12"/>
    <p:sldId id="267" r:id="rId13"/>
    <p:sldId id="269" r:id="rId14"/>
    <p:sldId id="270" r:id="rId15"/>
    <p:sldId id="274" r:id="rId16"/>
    <p:sldId id="276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5.pn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5.png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5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5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32656"/>
            <a:ext cx="6192688" cy="6192688"/>
          </a:xfrm>
        </p:spPr>
      </p:pic>
    </p:spTree>
    <p:extLst>
      <p:ext uri="{BB962C8B-B14F-4D97-AF65-F5344CB8AC3E}">
        <p14:creationId xmlns:p14="http://schemas.microsoft.com/office/powerpoint/2010/main" val="183666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76672"/>
            <a:ext cx="6768752" cy="6120680"/>
          </a:xfrm>
        </p:spPr>
      </p:pic>
      <p:pic>
        <p:nvPicPr>
          <p:cNvPr id="5" name="Zvuki_Prirody_-_Mysh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668344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3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14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8680"/>
            <a:ext cx="7721624" cy="5791218"/>
          </a:xfrm>
        </p:spPr>
      </p:pic>
      <p:pic>
        <p:nvPicPr>
          <p:cNvPr id="5" name="Zvuki_Prirody_-_Mysh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00392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49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92696"/>
            <a:ext cx="7856878" cy="5727660"/>
          </a:xfrm>
        </p:spPr>
      </p:pic>
    </p:spTree>
    <p:extLst>
      <p:ext uri="{BB962C8B-B14F-4D97-AF65-F5344CB8AC3E}">
        <p14:creationId xmlns:p14="http://schemas.microsoft.com/office/powerpoint/2010/main" val="160783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52" y="620688"/>
            <a:ext cx="8172596" cy="5544616"/>
          </a:xfrm>
        </p:spPr>
      </p:pic>
    </p:spTree>
    <p:extLst>
      <p:ext uri="{BB962C8B-B14F-4D97-AF65-F5344CB8AC3E}">
        <p14:creationId xmlns:p14="http://schemas.microsoft.com/office/powerpoint/2010/main" val="270847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76672"/>
            <a:ext cx="7128792" cy="6191609"/>
          </a:xfrm>
        </p:spPr>
      </p:pic>
    </p:spTree>
    <p:extLst>
      <p:ext uri="{BB962C8B-B14F-4D97-AF65-F5344CB8AC3E}">
        <p14:creationId xmlns:p14="http://schemas.microsoft.com/office/powerpoint/2010/main" val="149443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80"/>
            <a:ext cx="7495100" cy="5877271"/>
          </a:xfrm>
        </p:spPr>
      </p:pic>
    </p:spTree>
    <p:extLst>
      <p:ext uri="{BB962C8B-B14F-4D97-AF65-F5344CB8AC3E}">
        <p14:creationId xmlns:p14="http://schemas.microsoft.com/office/powerpoint/2010/main" val="9788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801338"/>
            <a:ext cx="4032448" cy="313171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340768"/>
            <a:ext cx="3532566" cy="5040560"/>
          </a:xfrm>
        </p:spPr>
      </p:pic>
    </p:spTree>
    <p:extLst>
      <p:ext uri="{BB962C8B-B14F-4D97-AF65-F5344CB8AC3E}">
        <p14:creationId xmlns:p14="http://schemas.microsoft.com/office/powerpoint/2010/main" val="8794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ght-of-angels.ucoz.ru/sml/2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14383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light-of-angels.ucoz.ru/sml/2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816643"/>
            <a:ext cx="14383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ight-of-angels.ucoz.ru/sml/2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221088"/>
            <a:ext cx="14383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light-of-angels.ucoz.ru/sml/2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270123"/>
            <a:ext cx="14383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light-of-angels.ucoz.ru/sml/2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221088"/>
            <a:ext cx="14383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36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88640"/>
            <a:ext cx="5256584" cy="6349602"/>
          </a:xfrm>
        </p:spPr>
      </p:pic>
    </p:spTree>
    <p:extLst>
      <p:ext uri="{BB962C8B-B14F-4D97-AF65-F5344CB8AC3E}">
        <p14:creationId xmlns:p14="http://schemas.microsoft.com/office/powerpoint/2010/main" val="125922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484784"/>
            <a:ext cx="5754523" cy="3969546"/>
          </a:xfrm>
        </p:spPr>
      </p:pic>
    </p:spTree>
    <p:extLst>
      <p:ext uri="{BB962C8B-B14F-4D97-AF65-F5344CB8AC3E}">
        <p14:creationId xmlns:p14="http://schemas.microsoft.com/office/powerpoint/2010/main" val="56184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548680"/>
            <a:ext cx="6480720" cy="5760640"/>
          </a:xfrm>
        </p:spPr>
      </p:pic>
      <p:pic>
        <p:nvPicPr>
          <p:cNvPr id="3" name="коров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56376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39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863051"/>
            <a:ext cx="8355046" cy="5257388"/>
          </a:xfrm>
        </p:spPr>
      </p:pic>
      <p:pic>
        <p:nvPicPr>
          <p:cNvPr id="7" name="коров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24076" y="5589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57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3" y="692696"/>
            <a:ext cx="6357959" cy="5788410"/>
          </a:xfrm>
        </p:spPr>
      </p:pic>
      <p:pic>
        <p:nvPicPr>
          <p:cNvPr id="5" name="Hryukane_podlozhka_(vmuzice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57309" y="599209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8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56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92696"/>
            <a:ext cx="7632848" cy="5633392"/>
          </a:xfrm>
        </p:spPr>
      </p:pic>
      <p:pic>
        <p:nvPicPr>
          <p:cNvPr id="6" name="Hryukane_podlozhka_(vmuzice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12360" y="572490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61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535260"/>
            <a:ext cx="6480720" cy="5762909"/>
          </a:xfrm>
        </p:spPr>
      </p:pic>
      <p:pic>
        <p:nvPicPr>
          <p:cNvPr id="5" name="bce733676e7b6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52509" y="59643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2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56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97370"/>
            <a:ext cx="7488832" cy="5840938"/>
          </a:xfrm>
        </p:spPr>
      </p:pic>
      <p:pic>
        <p:nvPicPr>
          <p:cNvPr id="5" name="bce733676e7b6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00392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166</TotalTime>
  <Words>0</Words>
  <Application>Microsoft Office PowerPoint</Application>
  <PresentationFormat>Экран (4:3)</PresentationFormat>
  <Paragraphs>0</Paragraphs>
  <Slides>17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22</cp:revision>
  <dcterms:created xsi:type="dcterms:W3CDTF">2016-11-04T14:11:10Z</dcterms:created>
  <dcterms:modified xsi:type="dcterms:W3CDTF">2017-08-27T16:41:28Z</dcterms:modified>
</cp:coreProperties>
</file>