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416712A-A490-4820-949B-C90A2B513C28}">
          <p14:sldIdLst>
            <p14:sldId id="256"/>
            <p14:sldId id="257"/>
            <p14:sldId id="258"/>
            <p14:sldId id="259"/>
            <p14:sldId id="260"/>
            <p14:sldId id="264"/>
          </p14:sldIdLst>
        </p14:section>
        <p14:section name="Раздел без заголовка" id="{7EBD5AEB-0122-4F5B-A5D3-D04A7459BC57}">
          <p14:sldIdLst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1CDEF-6D99-4FCB-A5BB-977EC43F8346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11BF1-4211-4F22-89C7-9BA894FA2F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571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11BF1-4211-4F22-89C7-9BA894FA2FF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61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22585" y="620688"/>
            <a:ext cx="55446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«Правописание   безударных  гласных в корне слова»</a:t>
            </a:r>
          </a:p>
          <a:p>
            <a:pPr algn="ctr"/>
            <a:r>
              <a:rPr lang="ru-RU" sz="3600" b="1" dirty="0" smtClean="0"/>
              <a:t>3 класс</a:t>
            </a:r>
            <a:endParaRPr lang="ru-RU" sz="3600" b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9829" y="3384471"/>
            <a:ext cx="1591045" cy="1591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563" y="3384471"/>
            <a:ext cx="1428022" cy="159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5166" y="5157192"/>
            <a:ext cx="1755978" cy="146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5072758"/>
            <a:ext cx="1553443" cy="1553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662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2564904"/>
            <a:ext cx="78488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Спасибо за работу!</a:t>
            </a:r>
            <a:endParaRPr lang="ru-RU" sz="6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5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859632" y="548680"/>
            <a:ext cx="504056" cy="43204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59674" y="681577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Напиши </a:t>
            </a:r>
            <a:r>
              <a:rPr lang="en-US" sz="2400" i="1" dirty="0" smtClean="0"/>
              <a:t>,</a:t>
            </a:r>
            <a:r>
              <a:rPr lang="ru-RU" sz="2400" i="1" dirty="0" smtClean="0"/>
              <a:t> как проверить  безударные  гласные  в  корне слова</a:t>
            </a:r>
            <a:r>
              <a:rPr lang="en-US" sz="2400" i="1" dirty="0"/>
              <a:t>.</a:t>
            </a:r>
            <a:endParaRPr lang="ru-RU" sz="24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888817">
            <a:off x="5380717" y="1641438"/>
            <a:ext cx="2707526" cy="273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24725">
            <a:off x="797807" y="2751152"/>
            <a:ext cx="2903984" cy="290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53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683568" y="476672"/>
            <a:ext cx="504056" cy="43204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03648" y="692696"/>
            <a:ext cx="61206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Напиши проверочные слова</a:t>
            </a:r>
            <a:r>
              <a:rPr lang="en-US" sz="2400" i="1" dirty="0" smtClean="0"/>
              <a:t>,</a:t>
            </a:r>
            <a:r>
              <a:rPr lang="ru-RU" sz="2400" i="1" dirty="0" smtClean="0"/>
              <a:t>вставь пропущенные  буквы</a:t>
            </a:r>
          </a:p>
          <a:p>
            <a:endParaRPr lang="ru-RU" sz="2400" dirty="0"/>
          </a:p>
          <a:p>
            <a:r>
              <a:rPr lang="ru-RU" sz="2400" dirty="0" err="1" smtClean="0"/>
              <a:t>С</a:t>
            </a:r>
            <a:r>
              <a:rPr lang="ru-RU" sz="2400" dirty="0" err="1"/>
              <a:t>_</a:t>
            </a:r>
            <a:r>
              <a:rPr lang="ru-RU" sz="2400" dirty="0" err="1" smtClean="0"/>
              <a:t>стра</a:t>
            </a:r>
            <a:r>
              <a:rPr lang="ru-RU" sz="2400" dirty="0" smtClean="0"/>
              <a:t> - _____________</a:t>
            </a:r>
            <a:r>
              <a:rPr lang="en-US" sz="2400" dirty="0"/>
              <a:t> </a:t>
            </a:r>
            <a:endParaRPr lang="ru-RU" sz="2400" dirty="0" smtClean="0"/>
          </a:p>
          <a:p>
            <a:r>
              <a:rPr lang="ru-RU" sz="2400" dirty="0" err="1" smtClean="0"/>
              <a:t>Зв_зда</a:t>
            </a:r>
            <a:r>
              <a:rPr lang="ru-RU" sz="2400" dirty="0" smtClean="0"/>
              <a:t> -_____________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ru-RU" sz="2400" dirty="0" err="1" smtClean="0"/>
              <a:t>М_ха</a:t>
            </a:r>
            <a:r>
              <a:rPr lang="ru-RU" sz="2400" dirty="0" smtClean="0"/>
              <a:t> -_______________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ru-RU" sz="2400" dirty="0" err="1" smtClean="0"/>
              <a:t>Стр_на</a:t>
            </a:r>
            <a:r>
              <a:rPr lang="ru-RU" sz="2400" dirty="0" smtClean="0"/>
              <a:t> -_____________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ru-RU" sz="2400" dirty="0" err="1" smtClean="0"/>
              <a:t>Н_чной</a:t>
            </a:r>
            <a:r>
              <a:rPr lang="ru-RU" sz="2400" dirty="0" smtClean="0"/>
              <a:t> -_____________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ru-RU" sz="2400" dirty="0" err="1" smtClean="0"/>
              <a:t>Ст_лбы</a:t>
            </a:r>
            <a:r>
              <a:rPr lang="ru-RU" sz="2400" dirty="0" smtClean="0"/>
              <a:t> -_____________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ru-RU" sz="2400" dirty="0" err="1" smtClean="0"/>
              <a:t>Цв_ты</a:t>
            </a:r>
            <a:r>
              <a:rPr lang="ru-RU" sz="2400" dirty="0" smtClean="0"/>
              <a:t> -______________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ru-RU" sz="2400" dirty="0" err="1" smtClean="0"/>
              <a:t>Т_жёлый</a:t>
            </a:r>
            <a:r>
              <a:rPr lang="ru-RU" sz="2400" dirty="0" smtClean="0"/>
              <a:t> -____________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ru-RU" sz="2400" dirty="0" err="1" smtClean="0"/>
              <a:t>Л_са</a:t>
            </a:r>
            <a:r>
              <a:rPr lang="ru-RU" sz="2400" dirty="0"/>
              <a:t> </a:t>
            </a:r>
            <a:r>
              <a:rPr lang="ru-RU" sz="2400" dirty="0" smtClean="0"/>
              <a:t>-_______________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736963"/>
            <a:ext cx="3480048" cy="348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982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971600" y="570442"/>
            <a:ext cx="576064" cy="5040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91680" y="799813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Перепиши  слова в два столбика</a:t>
            </a:r>
            <a:r>
              <a:rPr lang="en-US" sz="2400" i="1" dirty="0" smtClean="0"/>
              <a:t>.</a:t>
            </a:r>
            <a:endParaRPr lang="ru-RU" sz="2400" i="1" dirty="0" smtClean="0"/>
          </a:p>
          <a:p>
            <a:endParaRPr lang="ru-RU" sz="2400" dirty="0"/>
          </a:p>
          <a:p>
            <a:r>
              <a:rPr lang="ru-RU" sz="2400" dirty="0" smtClean="0"/>
              <a:t>Деревня</a:t>
            </a:r>
            <a:r>
              <a:rPr lang="en-US" sz="2400" dirty="0" smtClean="0"/>
              <a:t>,</a:t>
            </a:r>
            <a:r>
              <a:rPr lang="ru-RU" sz="2400" dirty="0" smtClean="0"/>
              <a:t> огород</a:t>
            </a:r>
            <a:r>
              <a:rPr lang="en-US" sz="2400" dirty="0" smtClean="0"/>
              <a:t>,</a:t>
            </a:r>
            <a:r>
              <a:rPr lang="ru-RU" sz="2400" dirty="0" smtClean="0"/>
              <a:t> плясать</a:t>
            </a:r>
            <a:r>
              <a:rPr lang="en-US" sz="2400" dirty="0" smtClean="0"/>
              <a:t>,</a:t>
            </a:r>
            <a:r>
              <a:rPr lang="ru-RU" sz="2400" dirty="0" smtClean="0"/>
              <a:t> урожай</a:t>
            </a:r>
            <a:r>
              <a:rPr lang="en-US" sz="2400" dirty="0" smtClean="0"/>
              <a:t>,</a:t>
            </a:r>
            <a:r>
              <a:rPr lang="ru-RU" sz="2400" dirty="0" smtClean="0"/>
              <a:t> звонок</a:t>
            </a:r>
            <a:r>
              <a:rPr lang="en-US" sz="2400" dirty="0" smtClean="0"/>
              <a:t>,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r>
              <a:rPr lang="ru-RU" sz="2400" dirty="0"/>
              <a:t>т</a:t>
            </a:r>
            <a:r>
              <a:rPr lang="ru-RU" sz="2400" dirty="0" smtClean="0"/>
              <a:t>опор</a:t>
            </a:r>
            <a:r>
              <a:rPr lang="en-US" sz="2400" dirty="0" smtClean="0"/>
              <a:t>,</a:t>
            </a:r>
            <a:r>
              <a:rPr lang="ru-RU" sz="2400" dirty="0" smtClean="0"/>
              <a:t> места</a:t>
            </a:r>
            <a:r>
              <a:rPr lang="en-US" sz="2400" dirty="0" smtClean="0"/>
              <a:t>,</a:t>
            </a:r>
            <a:r>
              <a:rPr lang="ru-RU" sz="2400" dirty="0" smtClean="0"/>
              <a:t> стальной</a:t>
            </a:r>
            <a:r>
              <a:rPr lang="en-US" sz="2400" dirty="0" smtClean="0"/>
              <a:t>,</a:t>
            </a:r>
            <a:r>
              <a:rPr lang="ru-RU" sz="2400" dirty="0" smtClean="0"/>
              <a:t> сестра</a:t>
            </a:r>
            <a:r>
              <a:rPr lang="en-US" sz="2400" dirty="0" smtClean="0"/>
              <a:t>,</a:t>
            </a:r>
            <a:r>
              <a:rPr lang="ru-RU" sz="2400" dirty="0" smtClean="0"/>
              <a:t> кровать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852936"/>
            <a:ext cx="4392149" cy="32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80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755576" y="620688"/>
            <a:ext cx="576064" cy="5040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47664" y="709245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Напиши пять словарных слов по теме «Транспорт»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3948" y="1772816"/>
            <a:ext cx="3361556" cy="336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08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755576" y="620688"/>
            <a:ext cx="576064" cy="5040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42014" y="620688"/>
            <a:ext cx="66303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Вставь пропущенные буквы</a:t>
            </a:r>
            <a:r>
              <a:rPr lang="en-US" sz="2400" i="1" dirty="0" smtClean="0"/>
              <a:t>,</a:t>
            </a:r>
            <a:r>
              <a:rPr lang="ru-RU" sz="2400" i="1" dirty="0" smtClean="0"/>
              <a:t> </a:t>
            </a:r>
          </a:p>
          <a:p>
            <a:r>
              <a:rPr lang="ru-RU" sz="2400" i="1" dirty="0" smtClean="0"/>
              <a:t>подбери </a:t>
            </a:r>
            <a:r>
              <a:rPr lang="ru-RU" sz="2400" i="1" dirty="0" smtClean="0"/>
              <a:t>проверочные </a:t>
            </a:r>
            <a:r>
              <a:rPr lang="ru-RU" sz="2400" i="1" dirty="0" smtClean="0"/>
              <a:t>слова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err="1" smtClean="0"/>
              <a:t>М_л_дой</a:t>
            </a:r>
            <a:r>
              <a:rPr lang="ru-RU" sz="2400" dirty="0" smtClean="0"/>
              <a:t> –_________</a:t>
            </a:r>
          </a:p>
          <a:p>
            <a:r>
              <a:rPr lang="ru-RU" sz="2400" dirty="0" err="1" smtClean="0"/>
              <a:t>Д_р_вянный</a:t>
            </a:r>
            <a:r>
              <a:rPr lang="ru-RU" sz="2400" dirty="0" smtClean="0"/>
              <a:t> -__________</a:t>
            </a:r>
          </a:p>
          <a:p>
            <a:r>
              <a:rPr lang="ru-RU" sz="2400" dirty="0" err="1" smtClean="0"/>
              <a:t>З_л_той</a:t>
            </a:r>
            <a:r>
              <a:rPr lang="ru-RU" sz="2400" dirty="0" smtClean="0"/>
              <a:t> - _____________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53677">
            <a:off x="5220073" y="2807550"/>
            <a:ext cx="3096344" cy="297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1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755576" y="620688"/>
            <a:ext cx="576064" cy="5040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62514" y="764704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Составь и запиши предложения</a:t>
            </a:r>
            <a:r>
              <a:rPr lang="en-US" sz="2400" dirty="0"/>
              <a:t> 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err="1" smtClean="0"/>
              <a:t>В_тры</a:t>
            </a:r>
            <a:r>
              <a:rPr lang="en-US" sz="2400" dirty="0" smtClean="0"/>
              <a:t>,</a:t>
            </a:r>
            <a:r>
              <a:rPr lang="ru-RU" sz="2400" dirty="0" smtClean="0"/>
              <a:t>  </a:t>
            </a:r>
            <a:r>
              <a:rPr lang="ru-RU" sz="2400" dirty="0" err="1" smtClean="0"/>
              <a:t>л_сах</a:t>
            </a:r>
            <a:r>
              <a:rPr lang="en-US" sz="2400" dirty="0" smtClean="0"/>
              <a:t>,</a:t>
            </a:r>
            <a:r>
              <a:rPr lang="ru-RU" sz="2400" dirty="0" smtClean="0"/>
              <a:t> звери</a:t>
            </a:r>
            <a:r>
              <a:rPr lang="en-US" sz="2400" dirty="0" smtClean="0"/>
              <a:t>,</a:t>
            </a:r>
            <a:r>
              <a:rPr lang="ru-RU" sz="2400" dirty="0" smtClean="0"/>
              <a:t> </a:t>
            </a:r>
            <a:r>
              <a:rPr lang="ru-RU" sz="2400" dirty="0" err="1" smtClean="0"/>
              <a:t>х_л_дные</a:t>
            </a:r>
            <a:r>
              <a:rPr lang="ru-RU" sz="2400" dirty="0" smtClean="0"/>
              <a:t> </a:t>
            </a:r>
            <a:r>
              <a:rPr lang="en-US" sz="2400" dirty="0" smtClean="0"/>
              <a:t>,</a:t>
            </a:r>
            <a:r>
              <a:rPr lang="ru-RU" sz="2400" dirty="0" smtClean="0"/>
              <a:t> </a:t>
            </a:r>
            <a:r>
              <a:rPr lang="ru-RU" sz="2400" dirty="0" err="1" smtClean="0"/>
              <a:t>рыщ_т</a:t>
            </a:r>
            <a:r>
              <a:rPr lang="en-US" sz="2400" dirty="0" smtClean="0"/>
              <a:t>,</a:t>
            </a:r>
            <a:r>
              <a:rPr lang="ru-RU" sz="2400" dirty="0" smtClean="0"/>
              <a:t> в </a:t>
            </a:r>
            <a:r>
              <a:rPr lang="en-US" sz="2400" dirty="0" smtClean="0"/>
              <a:t>,</a:t>
            </a:r>
            <a:r>
              <a:rPr lang="ru-RU" sz="2400" dirty="0" smtClean="0"/>
              <a:t> </a:t>
            </a:r>
            <a:r>
              <a:rPr lang="ru-RU" sz="2400" dirty="0" err="1" smtClean="0"/>
              <a:t>г_л_дные</a:t>
            </a:r>
            <a:r>
              <a:rPr lang="en-US" sz="2400" dirty="0" smtClean="0"/>
              <a:t> ,</a:t>
            </a:r>
            <a:r>
              <a:rPr lang="ru-RU" sz="2400" dirty="0" smtClean="0"/>
              <a:t>дуют</a:t>
            </a:r>
            <a:r>
              <a:rPr lang="en-US" sz="2400" dirty="0"/>
              <a:t>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499467"/>
            <a:ext cx="3793604" cy="379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91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755576" y="620688"/>
            <a:ext cx="576064" cy="5040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75656" y="872716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Сделай фонетический разбор слова </a:t>
            </a:r>
            <a:r>
              <a:rPr lang="ru-RU" sz="3200" b="1" u="sng" dirty="0" smtClean="0"/>
              <a:t>грачи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132856"/>
            <a:ext cx="3865612" cy="386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982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755576" y="620688"/>
            <a:ext cx="576064" cy="5040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75656" y="872716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Составь  и запиши рассказ на тему </a:t>
            </a:r>
            <a:endParaRPr lang="ru-RU" sz="2800" i="1" dirty="0" smtClean="0"/>
          </a:p>
          <a:p>
            <a:r>
              <a:rPr lang="ru-RU" sz="2800" i="1" dirty="0" smtClean="0"/>
              <a:t>«</a:t>
            </a:r>
            <a:r>
              <a:rPr lang="ru-RU" sz="2800" i="1" dirty="0" smtClean="0"/>
              <a:t>Первый снег</a:t>
            </a:r>
            <a:r>
              <a:rPr lang="ru-RU" sz="2800" i="1" dirty="0" smtClean="0"/>
              <a:t>».</a:t>
            </a:r>
            <a:endParaRPr lang="ru-RU" sz="2800" i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708920"/>
            <a:ext cx="3987527" cy="3117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25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</TotalTime>
  <Words>139</Words>
  <Application>Microsoft Office PowerPoint</Application>
  <PresentationFormat>Экран (4:3)</PresentationFormat>
  <Paragraphs>33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2017-08-28T13:38:01Z</dcterms:created>
  <dcterms:modified xsi:type="dcterms:W3CDTF">2017-08-28T16:41:34Z</dcterms:modified>
</cp:coreProperties>
</file>