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57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90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964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495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52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68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65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916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03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51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92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AF2F9-536E-423E-AFF4-C5360B0964E1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4BFD3-97B5-46E3-B059-3B1FB67A4C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87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 приёмы обучения чтению на основе заимствования </a:t>
            </a:r>
            <a: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немецких слов в русском языке</a:t>
            </a:r>
          </a:p>
        </p:txBody>
      </p:sp>
      <p:pic>
        <p:nvPicPr>
          <p:cNvPr id="1027" name="Picture 3" descr="C:\Users\Андрей\Documents\ros450_jpg_450x270_crop_q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2561"/>
            <a:ext cx="9144000" cy="542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024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96143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Заимствование иностранных слов - один из двух путей обогащения нашего языка.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129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ндрей\Documents\1045f6c00a1b3790a0285107ece05c5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8108"/>
            <a:ext cx="9143999" cy="695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59224" y="116631"/>
            <a:ext cx="37195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err="1"/>
              <a:t>Buchhalter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19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ндрей\Documents\hl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48" y="-10972"/>
            <a:ext cx="916754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85878" y="548680"/>
            <a:ext cx="33457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Butterbrot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552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ндрей\Documents\rebenok-knigi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36096" y="692696"/>
            <a:ext cx="39239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Wunderkind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754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ндрей\Documents\article_2186_f559b348dbc4bfb3ff6cc87a267d317b13160229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70" y="0"/>
            <a:ext cx="91758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40152" y="2132856"/>
            <a:ext cx="34954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err="1">
                <a:latin typeface="Times New Roman" pitchFamily="18" charset="0"/>
                <a:cs typeface="Times New Roman" pitchFamily="18" charset="0"/>
              </a:rPr>
              <a:t>Halstuch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6440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Методы и приёмы обучения чтению на основе заимствования немецких слов в русском языке</vt:lpstr>
      <vt:lpstr>Заимствование иностранных слов - один из двух путей обогащения нашего языка.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приёмы обучения чтению на основе заимствования немецких слов в русском языке</dc:title>
  <dc:creator>Андрей</dc:creator>
  <cp:lastModifiedBy>Андрей</cp:lastModifiedBy>
  <cp:revision>6</cp:revision>
  <dcterms:created xsi:type="dcterms:W3CDTF">2017-01-20T18:29:28Z</dcterms:created>
  <dcterms:modified xsi:type="dcterms:W3CDTF">2017-01-20T19:34:49Z</dcterms:modified>
</cp:coreProperties>
</file>