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83" r:id="rId4"/>
    <p:sldId id="263" r:id="rId5"/>
    <p:sldId id="258" r:id="rId6"/>
    <p:sldId id="286" r:id="rId7"/>
    <p:sldId id="270" r:id="rId8"/>
    <p:sldId id="287" r:id="rId9"/>
    <p:sldId id="28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00"/>
    <a:srgbClr val="003300"/>
    <a:srgbClr val="66FF33"/>
    <a:srgbClr val="FFFF66"/>
    <a:srgbClr val="00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74" autoAdjust="0"/>
    <p:restoredTop sz="94660"/>
  </p:normalViewPr>
  <p:slideViewPr>
    <p:cSldViewPr>
      <p:cViewPr>
        <p:scale>
          <a:sx n="90" d="100"/>
          <a:sy n="90" d="100"/>
        </p:scale>
        <p:origin x="-834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://&#1089;&#1077;&#1079;&#1086;&#1085;&#1099;-&#1075;&#1086;&#1076;&#1072;.&#1088;&#1092;/%D0%BB%D0%B5%D1%82%D0%BE%20%D0%B8%D1%8E%D0%BD%D1%8C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&#1089;&#1077;&#1079;&#1086;&#1085;&#1099;-&#1075;&#1086;&#1076;&#1072;.&#1088;&#1092;/%D0%BB%D0%B5%D1%82%D0%BE%20%D0%B8%D1%8E%D0%BB%D1%8C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&#1089;&#1077;&#1079;&#1086;&#1085;&#1099;-&#1075;&#1086;&#1076;&#1072;.&#1088;&#1092;/%D0%BB%D0%B5%D1%82%D0%BE%20%D0%B0%D0%B2%D0%B3%D1%83%D1%81%D1%82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1.liveinternet.ru/images/attach/c/1/61/220/61220478_let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-498"/>
          <a:stretch/>
        </p:blipFill>
        <p:spPr bwMode="auto">
          <a:xfrm>
            <a:off x="202060" y="152636"/>
            <a:ext cx="8834435" cy="65167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888" y="260648"/>
            <a:ext cx="405566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оно какое,</a:t>
            </a:r>
          </a:p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наше лето!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8" name="Picture 4" descr="https://encrypted-tbn3.gstatic.com/images?q=tbn:ANd9GcQ0Scy_EtGOlGkYbO8fvgr7wMiBkM1etDz5MPqKqqrN9aJkjSM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83646"/>
            <a:ext cx="3384376" cy="160972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03481" y="286532"/>
            <a:ext cx="1898020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Вот</a:t>
            </a:r>
            <a:endParaRPr lang="ru-RU" sz="9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3438" y="5143512"/>
            <a:ext cx="41441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Автор: Шелест Наталия Анатольевна</a:t>
            </a:r>
          </a:p>
          <a:p>
            <a:r>
              <a:rPr lang="ru-RU" dirty="0" smtClean="0"/>
              <a:t>Воспитатель МКДОУ  БГО Центра </a:t>
            </a:r>
          </a:p>
          <a:p>
            <a:r>
              <a:rPr lang="ru-RU" dirty="0" smtClean="0"/>
              <a:t>р </a:t>
            </a:r>
            <a:r>
              <a:rPr lang="ru-RU" dirty="0" err="1" smtClean="0"/>
              <a:t>азвития</a:t>
            </a:r>
            <a:r>
              <a:rPr lang="ru-RU" dirty="0" smtClean="0"/>
              <a:t> ребёнка – детского сада №11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Юлиана\Downloads\normal_20070313_iskra_wallpapers_ru_vesna8230_1280x1024_a_116944_12055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3556" y="0"/>
            <a:ext cx="9447556" cy="6858000"/>
          </a:xfrm>
          <a:prstGeom prst="rect">
            <a:avLst/>
          </a:prstGeom>
          <a:noFill/>
        </p:spPr>
      </p:pic>
      <p:pic>
        <p:nvPicPr>
          <p:cNvPr id="2050" name="Picture 2" descr="http://www.art-talant.org/code/content_image.php?image=images/stories/1.%20%20%20%20.jpg&amp;cropratio=1.25:1&amp;height=255&amp;width=320&amp;max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16631"/>
            <a:ext cx="9145016" cy="65527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942129" y="3212975"/>
            <a:ext cx="3204839" cy="2862322"/>
          </a:xfrm>
          <a:prstGeom prst="rect">
            <a:avLst/>
          </a:prstGeom>
          <a:solidFill>
            <a:srgbClr val="FFFF66"/>
          </a:solidFill>
          <a:ln w="19050">
            <a:solidFill>
              <a:schemeClr val="accent6">
                <a:lumMod val="50000"/>
              </a:schemeClr>
            </a:solidFill>
          </a:ln>
          <a:effectLst>
            <a:softEdge rad="635000"/>
          </a:effectLst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hlinkClick r:id="rId4"/>
              </a:rPr>
              <a:t>Июнь</a:t>
            </a:r>
            <a:r>
              <a:rPr lang="ru-RU" sz="2000" b="1" dirty="0" smtClean="0">
                <a:solidFill>
                  <a:srgbClr val="C00000"/>
                </a:solidFill>
              </a:rPr>
              <a:t> -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</a:rPr>
              <a:t>Хлеборост</a:t>
            </a:r>
            <a:r>
              <a:rPr lang="ru-RU" sz="2000" dirty="0" smtClean="0">
                <a:solidFill>
                  <a:srgbClr val="C00000"/>
                </a:solidFill>
              </a:rPr>
              <a:t>, потому что колосится восходящая рожь. Посмотри, как заколосилась в поле рожь, цветет брусника и шиповник, если увидеть улей, то в нем пчелы собирают мед с пыльцы растений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" name="Рисунок 2" descr="июн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044624" y="-24"/>
            <a:ext cx="487580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" name="AutoShape 4" descr="data:image/jpeg;base64,/9j/4AAQSkZJRgABAQAAAQABAAD/2wCEAAkGBxITEhUTExIVFRUVGBUYFxgYFhUWFxoYFxUWFhYZFRUYHSggGBolHRUXITEiJSkrLi4uFx8zODMtNygtLisBCgoKDg0OGxAQGy8mICYtLS0tLS8tLS0tLy8tLS0tLS8tLS8tLS0tLS8tNS0tLy8tLS0tLS0tLS0tLS0tLS0tLf/AABEIAOEA4QMBEQACEQEDEQH/xAAcAAEAAQUBAQAAAAAAAAAAAAAAAQIDBAUGBwj/xAA9EAACAQIEAwYDBQcEAgMAAAABAgADEQQSITEFQVEGByJhcYETkaEyQrHR8BRSYnKCweEjQ8PxM6IVJJL/xAAbAQEAAgMBAQAAAAAAAAAAAAAAAgMBBAUGB//EADURAAIBAwMBBQYGAgMBAQAAAAABAgMRIQQSMUEFEyJRYXGBkaGx8BQywdHh8QZCIzNiUhb/2gAMAwEAAhEDEQA/APcYAgCAQrXgEwBAEAQBAEAQBAEAQBAEAQBAEAhWvrAJgCAIAgCAIAgCAIAgCAW2aAVJAKoAgCAIAgFJMAi3nAKgYBMAQBAEAQBeAW2a8ArXaATAEAQBAEApJgECAVAwCYAgFtmgEqsArgCAIAgCAIBQIAgFQEAmAIAgCAW69UKCSQAASSdgBuTAPnztr3jVMZVZKNRqeHUkBQWQuo3qMwOoJ5fdGtr6iDu2blNwhF//AEZfd33rNRdcNjHNSjcKtZvtJyGe/wBpPM6jfyBOwqRjUylZ/X+T3qm4IuJM0yqAIAgCAIBQsAQCoCATAIYQClVgFcAQBAEAQBAEAgiAAIBMAQBAEAGAeS9+naz4NAYNGs9cXqW3WiNNf5m09FaYZbTXMjwfEVwxuABsTbQFgPug7D9GYJwX+xU2H8Gct4jqF55erHlK1O8tqWPM3np/+HvZS8T4j6eb8vQ+ge5DtUcThTh6jXqYbKoPNqRH+mfaxX2HWWo51a17o9PmSoQBAEAQCCIAAgEwBAEAQBAEAQBAEAQBAEAQBAEAQBAMfHYhaaM7GyqCzE8gBck+wgHyL2r4++NxdXEtcZ28A/dpr4aa262+pMiXxdrJGsegVNmFtL2I1mFJS4NidGVJ2mrYvbqXMOylvESEGpA1LeXr5yM9yXh5LtPKnOa71tQWWllv0/nobjsd2kbAY1K6XFPNlqLa96TMMwtfcbjzAkldJX5Nes4OclFWi3heXkfWeFrB1DKbggEEbEHUGTNJ4L0AQBAEAQBAEAQBAEAQBAEAQBAEAQBAEAQBAEAQDzXvy46aHD2pqfHiWFIfyfaqH0yjL/XMMnBXPnGlUKMGFrg6XF/pIOKkrMvp1JUqiqR5TwZmGK1WY1XO19NyRyHkJCV4JKmjo6Z0tXVlPVzfHTlvy44Rir5adT09JYaUVmyx6+Rk4v4WQCmCSDq50v6eUrp95ubn8Dc1f4VUox06baeZPr7PQ987jO0hr4Q4dzd8MQo86bC6fKzL6KJcvI5dbL3HqMyUiAIAgCAIAgCAIAgCAIAgCAIAgCAIAgCAIAgFLnSAfO/fvxL4uOpUBr8FL/11SDb5KnzkJM2qNNtJLl/0cTT4ICwUtYgXa3K/2QPkZqy1O2O63sPR0uwFUqKnKWUryt0vwka3E0lp1CgNwDqRvbn7zYhJygmcTUUYafUOkndJ8rm37ivkuSgIU7KdT6/OI7reIlW7lzbopqL4Ty/1K8LRDHxsqqN7mx9AJicnFeFXZZpqMasr1ZKMVzfHwR0fYDtIOHY8VLk0G8FS1z4CQc1uZUi/sRzk4bmk3z1NfUU6cakoU3ePRn1NhawdQykEMAQRqCCLgjykznl6AIAgCAIAgCAIAgCAIAgCAIAgCAIAgCAIAgFnEtYQD5O7a41quOxNYbmswHPRXyJb2QSu1zopypxjKHOLe25oxiHJLZmJv1Op87co2xtawWoqubqbnd+ry/d0L+H4dUdcwW/Q6a+nWQnWhB2bNrT9mamvT7yEL+vmRg8Q1BySl221NrfrSKkFVis4Gj1M+zq0pSheXGcWLdaqHYm1yTewvYeUlFbVYorVVWqOe3LzZdC9hsI1S5uBbmdB5XmJ1VAt0+jqau7TSS6vC9h6h3W96Iw4TBY3Smvgp1v3QNAtT+EcmGwty1FieLnOnTvJrqvn9/M92w9dXUOjBlYAqykEEHUEEaESRQ1bDLsGBAEAQBAEAQBAEAQBAEAQBAEAQBAIU3gEwBAOU7yuItQ4diqiMUdaTZWBsQzeEEHkbmGZR8tVarNrqWPzLGw/FpHhnQm3NJLl2+OF+psK3DBTTOW1Ata2lzymrCvvntSO5X7HjpKHfTllYt0u+n7m24fVLUlJAHp02E0K0Uqjsei7NqzqaWMppL2eXQx+J8N+LqDY/reXUdR3a2s0u0uyfxb3xdmamhnwzklA1xYG+ntpNuW2vHDPP0VW7JrOU6e66snfHuwY2Lr52uEy35Ak3MthHarN3NHU11WqXjDbfos3ZXQwLuWsMuUajz6SM68Y29S6h2dXruajG23n2+R7l3DdqVqYY4Jzaph7lQT9qkzE6fysSD5FZcjk1Ivk9cEyViAIAJgEKbwCYAgFLGARb1gFQMAmAIAgCAIAgFtmgFaiATAEA4Lvbph8DUpHZ/8AiVsR/wAMwydNXlY+a3q5HVgL5Tmt6GRkrpo6Eqvc1oTir2d7exmdiscawRbZfFqL39PoTNeFJUryudXV9oy7QjTp7bZyr3+8HT0aOwC3JHhXoOp/Kc+1vaz1u5WxiKx/RNYFTaogF+gF/UW09phroYTTV4sx61PkbEbjoR1hXi8Entqq0l7jV4rhlmFSna41sdR8ptQrXW2RxNX2Q6dRajTJblmz4MHPmuz5Q2bVR4SQNz5mXW22UePicjvFWvUrNRnfMV4W11976Fzh/GHwmJp4jDXVqZDWOxGzKf4WGh9ZbTvbxM5+slRlL/gTUX0f7n1lwTHivRpVQpX4iI+U6EZlDWPmLy85jVmZ8GAYBbLXgFajSATAEApEAgwCoCATAEAQBAEAts14BUqwCqAIAMA4bvEuyMltsPjKnutNaY9yKzfWRlwXUMVIv1R80Gndk+v4yM3ZM3+631YXNth8IvxQbeG1x6iacqj7tnodNoKa1ikl4bXXtR0QrlGDgXBAHqbAEeRmqmd+cU4uD5vgyq7qVFSoOXgW+9+ZPykm1a7NaEJbnGPPVmqqVLn+3IDoJW8m2ko4RTeSuT3Firw4VCAFJY6ADcn21llOclhHL1+h09ROrUxbqd92L7v1BWpiEBIsVp6FQdwX/fPlt68t+lSa8UuTxGrr034KXHn5nsmBSwl5oGUTALbG8AqVYBVAEAQCCIAAgEwBAEAQBAIYXgEKsAqgCAIBBgHKcdol6mIHIUEUermsXHyFOYZOLs0/U+ZEGoP61lM72yd6CSqJo3FE6r6GaUvys9NRfij6XMyjUI5XB3B2mve2DoKLll8+ZVVqk6n0HQDkBCuydlBFsLeZ25yRSvlldOnfQRKSijOODpOA8bw+FGuHYt95wwJPzAyjyE2KGqhFflyea7T7L1OplulVVuis0l9fidvwXvG4cSFcvRPV1BX5oTb3m3HUxZwq3Yuopq6al7H+9jveHY+lWQPRqJUQ7MjBl03Fxzl6afBypRlF2krGQwmSIRYBVAEAQBAEAQBAEAQBAEAxscHKMKbhHI8LFc4U9Slxm9LiAaPDYriaG1SlhK6/v06lWg3P/ZdXHT/cmDJsBxhh9vC11HULTqj2FJ2b6RcWK6fHsOSAaoRjstUNRY+iVQpPyi4szYhpkwa/i3GKOHVXrPkplshqH7Ck3A+I33RcWudL6G0w3YlGLlwYVRbtWO93W3oKVP8Avm+cIw+EfM3E8L8OtVpkfYq1FA/ldgL+1vnIVFeJ36Hjgiuixv5/nNKVlH3noKEnuXsMum/Ln9JruOLv+Towq/6rn5f2XZG/kbKVst3Zfo0OZ08pTOp0Rhu5kkgDSw8vylVmyF7GJiwGFuoIMtp3iQqwU4uLNA9X4KPSIAvezDfXqJ0VHvZKafuPLyqrR056aSSvxJc58zp+wPbOpw9kAuyVLZ6RFs4GgdCdFcDn961jyIsjKUJN/wCv0KK1ClqaFOHFXpi25Hv/AGa7RUcbS+LRLWDFWDKVIYAEg8jow1BI1m1Cakro4Oo09ShPZUVmbiSKRAEAQBAEAgmAajjfajB4Qf8A2MTSpG18rMM5HlTHiPsIJKDZwPGO/LBpcUKFaueRNqSH3N2/9ZHcTVJ9Wcrju/PGt/4cNQp/zF6hPpYqL+0biXdrqaap3tcXfbEIn8lGn8hmUzFyyFOLdkrv3mPX7y+MKfFjGW+oBp0Rp6fDmIy3cMurafubd5G3twXcP3rcUB1xWbyKULfSmDJZEY0Hyvn/AAbfA98+NU/6lKhUHoyN8w1vpMXZHuKT4uvedLwzvroHSvhaifxU2FQe4YKfleZTZCekt+V/I7XhPbjh2KFkxVIltMlT/TYnplqWv7XmboodCpHNjbnhtEaqmQ9aZNO/rkIDe94sV3Z4/wB8Vethzkp4hyMaLVKbBApNEpZ8wAGYhgpAAuFF9pCSNrTzzZLPTNrfx6HnnZjtDUwmJTEXLHUVFuRnUiwDcrDSwtyG0ltaWC3bGpbd15aXn6YWC7xriq4nEVMQqFM9mZb3sQoDEHmDlB95iTe2zOho0oQfVL6FjD1LnT8vYSiUEuTqaer3j8P7e5GTQa5tew8pr1YbVdHRo1Ly23+BtaYUbCc6TkzowfR8h6v6H5wokmiz8XpJ7WYsQzXktplLzNVxTB3AfmvI7H1m3QqbfD0Z5/tjRb130eY+fBgYrGmq6MxChCBcXI0IJ/CXwpKEWlm5xq2s/E1qdSfhUWuOObnrfdH2nWlVOEcNau2ekwBIz5AGU22BVAQdtDeS00sbWS7eoXqKvHho9qUzaPPEwBAEAQC3WqhQSTYAEk+Q3gHzv2773MViHeng2ahQBsGGlV/MtugPILr1PKQvc2FDajzNmLEsxJJ1JJuT1JJgym3lk0tSouFF7ZjsPMmYeETpxU5xV0l5vherK8RSCscrXUfe6nyiDbV2jOqpwp1HGnLcvPzNrwGiXJYELl02udddL85Rqaiikmjtf4/pZVJSqRklbHF37r495rcXVZnJZtjYXte3Kwl0IqKwjmaurVq1m6kr2wr829EX+EYIVWIYtYC+h/VpCtUdON0bXZGghq6rjNuyVy/xrhyIoKAg3sdSdLeZldCrKTe43O2uzKGmpRlRVnfOW8GLhsG5Fww9LyyVVJ2OdptDVqQ3xkXkpMPtWP0me9RsRoVY/nszf8C7WY3CWFDEOqj/AG38dP2RrgeotLItMhPTU6nKz99Te8f7aU8dhzTxeGy1QCUqoAwVtPFlYhkBtYi5mXe10aq0UoSuldHnjgtz1/H/ADEsGHGVvQnD1uW0hJtovoVknbg22CYZdrna5trtaUzW9pN2R3tFKMad0ry4z18v5M+g1r6D5TTrWdrM7GnsrpqxWtQyrZcujjoI2lgtJWMFSi2vyklEwy3iqIdSDz3k43jlGvqKMa1N058M0FctlFBbMA2bwglh5G282Y2v3j9h4ys6jj+DjlJ3wsr2+Z13YDilHDYvD1XY/CAdC5U+EsuUMdNBfQ9AT0ilK1R7uWbXaNOM9DTVBtqOOH94Z9JYVwVBBuCAQRsR5TcPMF6AIAgCAYuP+zAPk/ttwRsHi6lMrZMxanp4SjElbem3qJD0NzddKaNUMKPh5yw12UHU+Z6CQ3vdtSNtaWP4fvpy54V8v2+X1LCr9Pl6DzkzT64MrEGkaagKQ/Mnb0AvK479zb4N6r+FenjCMXv6yf0WTHq0alLTVSwva+tuV7bSUZRnwa9WhqNK1F+FyXF829bGdwrhy1iSSdN7c/8AMqr1nTWDf7J7Mp6ub3ywubfT+TOq8GNzlqZUvooB6db6yhapbVdZO1V7Am6j7urth5K/7okcFUbO30mFqpeRn/8AP01xNv4F2jwsLqHN/a3ymJajdyjZo9jKj4oTd/l8C69I9AfpIqcX6F06M0uE/kY70eZHptLYtLhmhUo35j8zHxB003/WvlNmDvyaOoTivBz9/AsV6RI2t089NdOUw2a9WnKSu1a/H9foYWW++/4/5kr3OZt2szOGuDdCSNbi243B/tK6l4rcjp9nyjNypSduGmvgbaiPpKKk7pHodPDb9/MyAZQb6d+pNvOLmdrXUry21+UyZsyDMWZnBBNpJGJYRpqtcipekSX1BUKTofx1+UvjBSh41g8hW1Dhq92nbcsppJvHl98EYJSiMl2Wq1yAwK+4J/EzNRqbUuYktJbTaapS3NVJXdmmvev1PpzsPjsPUwlL9mcNSREUDNmZbKPC/MMOd9Zuq3Q8vO93c6OZIiAIAgFuslxAOF7cdkqWLplKi6i5Rx9pT1Hl1HOYaJxm4ngHaDs5WwdULXXwX0ZfssAdgeTeRmMmzGULp8x6owqtQVGC00sNgvTzP5ypLZG8mdCc46ipGFCFvJfqynEUSjZSbtpcjYeV4hPcrojqKMqNTu5O8utuF6e4rwmAaqSAQMu5OvpI1KqppNl2k7Pqa1yjGVrct5I4TjfhM3MHT5bERWpd7FeZjsrX/gq0k8xeH+jOoLX16zlvGD3cXuimReZTJEAzLt1MKTfACyNzHdliov8A3+XnLU/M06kFfHx/b1+hYboNvxm0vy7upoytfYuPqV4q1iQL26nf2kaawk5ZfSxPVyW2Uoxvbzf6GtxeBuLrp5ScKlnZnI1Og3xUqePQYGiV1JBPX57yU3vwiOg0/cvdJm0o6zWqJRR6Gg+8aMhKRJsNb7TXUmjcaVrlJ0MtU0V2diQxkiUXbCKhBNO4eDE2ksmmqYpqTZlyhmDLa4vbdWI5EfWWqmqi2vhZPIVtXPTV3OFryTXr/wCW/Jr6Gz4Nwh6lVUpkPVqAkuxOUKtsxvqbC40HUe2YrvfDayXQ2J1KfZtPvt3eVJf7P7wvqel8I7vCrLVXHV6VYAXekqUwf5l3ceTEzap0VTVos8zX1cq8t00r+yx2/BKHEabAVcVRxNPTVqRoVQOt0LIx8sov1Esya7cTpxMkSYAgCAY1emGgHN9oOztOtTZKiBlYag/26HzG0GYyad0eIdr+wlbBXr4dmakD4h99F5k/vL58uY5yEopqzV0bmn1M4TUqbtI4vC0TUfKCATrc8/zkJyUI7mjZ0tGWqrd2mk31Zeep8NiqMbDQnr1mEt8U5IvnUelqyhRk7LDfn5mO9FyM4U5Rz5C2n+JPfG+2+TUlp60od8ovb59DqMFVDU1N+QHuJyq0ds2j32grxq6aEl5WM2hRNxpdj9kch5mQXkWTnfnhF3EKyEZwCD5C5/qte8zZ9RBwkvAY1VLbHQ6g+X5xbqWKTnjr1KFp3IEi5W8QnFWsis0lB2Gkwqkn1KoRinhGO6X2mxCbTu88kKlJSXh9C0af685NVEnlFHc+RbajflJOqliJTLTbneRbw1YhyG0BIC+ZPKJUt8br3mtQ1jo15RqO0cW+/mdJh6aouY2NxvuNdNNRcb3HO+k1LW5Ou6neOy4+/mY1ezEnrKt2TcjDwpMxWWbEJMqlGxEtSuQdwTcW5w0w2pxa6mqp09ciEa1M7nnlFiFPQ3FreXrLL/7S8rL9zy9Cnuqfh6fO/dJ/+Vm3xx8/M9M7quD/ABKtXEMdUJpKumzKjl25knQDoAZfpoxUbo5vbtWUtS4vCR7DRwgtNk4hfSjbaAXlgEwBALbNeAVKsAh0BgGq4hw0MNoB4x3j93wCtiMMmVlu1RF0DDcsg5MOg39d8F9OV8N56M8wwlMucoOp69Od77yFSShHc+DoaSlOvPuo8v7ftMuviLUnpXvY2vytufrKY0rzVQ6NbV7NLPSXvZ2v0t1+Zldn6gyleko1kXdM6H+P1YuEoG/FUrldfugA+uo19tvSaiXU7bgneL6mZUrgqKlQDnlXe/UmWYtdlEYNScIe9muJLHQfLQASuUkss2/+tbYl+mgUes15NyZmL8yxWaTiiVupjibNiteQYSLDVmXEp3le5lijG2eCRgmv4QTa5IAzadLb8xccxOjo6qV0eb7YotbXfHS+M/qXuzSJWYUGZlvpTOhu38Y53G2ulrRWo05TsnzwRhrNRptOqiV7fmT8vRm3xfZXEpsA4/hP9jaa0tHUXGTd0/8Akejqfmbi/VY+KuafE4Sol89NltvdSPrEY7eVY6K1VKr/ANc0/Y0YzGTjYlN2LNVrC8mzXqz2K7MKlncq6qbBhlvZRa/jYHcm1ra/ONqV49ev6HnFGeqrKpS4TWMLrlrqdp2U4li8NU/aqVFq9IDLiFUC5UaqQBqWXMSNNiQd7iWli4XSWCrtuhBVEnLL8+f2PcOznG6GMoJWoOGRvmDzVhyYcxN1M84008mzmTBIEAmAQRAIVYBVAEAgiAa3iOCDDaAeAd6vZf8AZqoxVEZVdrOALBXI0Ityax9/WR2p4fBt0a001KDtJdTgsPSLkAKWF7tb1udeUhUmork29PRnXkkotq/it889DM+IKdRWRCEAUE6218+cos5w2yeTpqrDTamNWjC0Ekm+mfXzOgp1OY5/Ijzmi+bHr/DNXMhKLuC9vClgTyFyAAPPWZae1ytwUuvSp1I0b+KV8deL3ZepJYaTSk3JlzLNZufSTisWMdTGJl0SZBEt6EWskPMpcmJl7CPNeasycPFGxsuH4wjE0m/jUE8yCcrE+xPpLKM2ppmpr9JGekqQfk2vRrK+Z67huzlFmV2pIXU3DFFzAjobXna2q9z5rGvUUdqk7Ppc27cJBG0yVGHW4IOkA0vEeyVJ75qSnzAsfmNZXKlCXKNyh2hqaH/XUa9L3XweDi+P93zFGFF7EjQP15eIflKfw1pXi/cdaXb8q1F0q0Mv/ZY+X9HLJ2UxNNgDRqMQCLjxAXNzaxtr7bbCQcJ3ePgXdnanSU5Kcp5tZXvjq15HrHYTgb0MOocWdiWYDWxOgFxzsBNilFxjk5HaurjqdQ5x/KrJe7+StuAVcHiv2vBLenVI/a8MNAwv/wCagNhVW5JX7wuNzLLGldSVmegJMlZVAEAQBAEAQBAIYXgHJ9s+z1PFUHo1L5WtqpsQQbgg9biGSjJxd0fPPaTgVfh1Q02bNTqXyNbQ8jccmA5SmdNSabWUdHTaypSjKMJWjLDXtxf22NXi6g+yjF1IU6k7i59uXylME/zSVnk3dZUhGKpUZNxaTz556dDseyHA6mJsouEW2d/rZerfh+NUaTqSb6HXqdrQ0eljFZnbC/V+h2/azhq4fBZUWwzIAPe9yeuku1UVGjZHG7Gqzr9oqpUd3aT+Rw5cfKcSx7ox6pv6/j/mXRRGOGWZbFEyZYjHUMOckiMylTreVziZpuxcz21B1GokFBpMtm08H0lwlwyKw5gH5i87ayfJJR2tryNhMmCLQChqQMAxq2AU8oBh/wDxC32gGfh8KFEAuGjALiiAVQBAEAQBAEAQBALdakCIBx3a/sxSxNJqdRbg7G2qnkynkRMNXJwm4u6PKuA91lYVj8eoopqdMl8zj3+xf3P4yDhu5Lo1+7d48nsfAuBpSQKiBVXYAaSaVuCic5Te6Tuzlu+M5cGoX7RqqF9crkSjU22q/mdXsbd30nDlRdvbix4/h8YwJWp4WFvQ32nPnSTW6GUeq0+ulGTp6jwtW9juZee8qUbHXg0+Crf1/H/P69bksGOAB1hGbYsG1k0GsFFotch6ogND4aIxllH0X2TqhsNRYbGnTP8A6idGDvFP0Pmmrg4V5xfST+pvJM1xAEAQBAEAQBAEAQBAEAQBAEAQBALdWkDAMdcCL7QDJVABAPMu+ejUOHptT+5VBYkXABR1BPlcge4lGoinDPB1ex6ko17RaTasr8HiD4WtVbK9g1rsdLZRe23qZrKpTpxvHg61XS6rU1FCtZPlvpboUUcW9K6DxkEgWudB6Sbpxm93BCh2hW0idBLfZu3sNvhsUrAG++3/AH7ylxadmei0+upVoRafJf8AignfX8f8yODZVWKdiC4EyWOaTyGPPkYRGTsrrhlGYSVrEN6ue792mJz4KlfdQy//AJYgfS029M700eD7cpKnrqlutn8Un9TsZeckQBAEAQBAEAQBAEAQBAEAQBAEAQBAEAQDTccwIqIysoZWBBBFwQdCCOkGU2ndHzj2t4B8KvUpsWVUbwOVNijAMozHQ2zW33E0nelJ2WD09PutfQj3tTbNY93r/Zpjh6lEhqfj0y7XPInTkPyhShVVp4FTS6nQzU9N4sWva/rx0LfwhdviVBTcWKr927akemwmdzxtjddfca/cRhOarVNk1mK6eLL93T+ivCI1S7l1prTAAJ+yWP73rI1HGHhtdss0sauovVdRQjBJZ4bfnnr1FPEK/hLFDcksLsSBoFTzJ59PrmUGspX9P3K6epU24Tm4rLbWXZdI/v5GSKxsGXOVAJuVsWIBIBHI+fpK7WdnZP6G69XVpxU47nDzatd/fVchaZJBZwozBSoUub65jddLCZbaWFf14IVKletaUXZN2sluz1yuD2/udqWwrJe+So1jqb3VW3PmTL9LLdF4tk5PatGdOqt7u7L19D0kTZOWIAgCAIAgCAIAgCAIAgCAIAgCAIAgCAIBbrJcQDn+I8KDg3W4NxbcH1gHnmN7t6eZitSqgJuqrkyr5C6kkdByGnKVOjBu50qXauppQUISskcNxPszVWs1FqL1mU5lZVsClgAxN7DUEWJ3U2lHdTjLwcHUh2hpNRSUtXG8r9PYvl6GkbCBi5a600e5TKQc4UBgRuOlpFScWl/t5+82Fp6Op31XK1GL3bbdbL5eh1OD7MYx7f6Aphh9pmTwi4tmVSTsT4fqI/Cyvzgqq/5BGMm6Uell9/EvcX7N18NTLuwqr95lUqy6ixKXN15E306bmYr6Z4lH4FVLtudb/jqpea9pTwnstWqoGpCmEJa2ttmIJsB1ElTjOUU0vizpy7Y0WmvSinjokrZz5o9Y7vuAnC0ipbMzNmYja9gLL5WH4zZpw2rJ5jtLW/i629KySsjtRLDnkwBAEAQBAEApc/OASIBMAQCkmARlgFSmATAEAQBAEAEwC2TeASE01gFmrhAeUA1WM4SDygHl/EeBAcaooy+CqvxrcjUpK67c7Wpt6gSpwXebvQ2o1pdw6d8XPUcHwoW2lpqkY7hClSCoIIIIIuCDoQR0gHEdlcH+wYs4GoSaNcs+Ec7A7vQLH7w3H5mwisYLpXmt3xPTKGHAkikyFMAmAIAgCAIBSzQCgC8AuwBAEApgCASBAJgCAIAgAmAWy14BUqwCqAIBTUGkA5DjnCGbHYGuouKTYhHPRalBiCf6kUf1ecw+ScX4WdbQGkyQKnW8A0/FOEpWXI4NrhlI0ZWXVWRvusOsw0SjJxd0bPDg2AY5jYAm1r23JA6zJEvAQCYAgCAIBSzQCkawCsCATAEAQCCIAAgEwBAEAQBAIIgEKsAqgCAIAgFo04BcUQCYBSyAwCVW0AmAIAgCAIBDLeAAIBMAQBAEAQBAEAQBAEAQBAEAQBAEAQBAEAQBAEAQBAEAQBAEAQBAEAQ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data:image/jpeg;base64,/9j/4AAQSkZJRgABAQAAAQABAAD/2wCEAAkGBxITEhUTExIVFRUVGBUYFxgYFhUWFxoYFxUWFhYZFRUYHSggGBolHRUXITEiJSkrLi4uFx8zODMtNygtLisBCgoKDg0OGxAQGy8mICYtLS0tLS8tLS0tLy8tLS0tLS8tLS8tLS0tLS8tNS0tLy8tLS0tLS0tLS0tLS0tLS0tLf/AABEIAOEA4QMBEQACEQEDEQH/xAAcAAEAAQUBAQAAAAAAAAAAAAAAAQIDBAUGBwj/xAA9EAACAQIEAwYDBQcEAgMAAAABAgADEQQSITEFQVEGByJhcYETkaEyQrHR8BRSYnKCweEjQ8PxM6IVJJL/xAAbAQEAAgMBAQAAAAAAAAAAAAAAAgMBBAUGB//EADURAAIBAwMBBQYGAgMBAQAAAAABAgMRIQQSMUEFEyJRYXGBkaGx8BQywdHh8QZCIzNiUhb/2gAMAwEAAhEDEQA/APcYAgCAQrXgEwBAEAQBAEAQBAEAQBAEAQBAEAhWvrAJgCAIAgCAIAgCAIAgCAW2aAVJAKoAgCAIAgFJMAi3nAKgYBMAQBAEAQBeAW2a8ArXaATAEAQBAEApJgECAVAwCYAgFtmgEqsArgCAIAgCAIBQIAgFQEAmAIAgCAW69UKCSQAASSdgBuTAPnztr3jVMZVZKNRqeHUkBQWQuo3qMwOoJ5fdGtr6iDu2blNwhF//AEZfd33rNRdcNjHNSjcKtZvtJyGe/wBpPM6jfyBOwqRjUylZ/X+T3qm4IuJM0yqAIAgCAIBQsAQCoCATAIYQClVgFcAQBAEAQBAEAgiAAIBMAQBAEAGAeS9+naz4NAYNGs9cXqW3WiNNf5m09FaYZbTXMjwfEVwxuABsTbQFgPug7D9GYJwX+xU2H8Gct4jqF55erHlK1O8tqWPM3np/+HvZS8T4j6eb8vQ+ge5DtUcThTh6jXqYbKoPNqRH+mfaxX2HWWo51a17o9PmSoQBAEAQCCIAAgEwBAEAQBAEAQBAEAQBAEAQBAEAQBAMfHYhaaM7GyqCzE8gBck+wgHyL2r4++NxdXEtcZ28A/dpr4aa262+pMiXxdrJGsegVNmFtL2I1mFJS4NidGVJ2mrYvbqXMOylvESEGpA1LeXr5yM9yXh5LtPKnOa71tQWWllv0/nobjsd2kbAY1K6XFPNlqLa96TMMwtfcbjzAkldJX5Nes4OclFWi3heXkfWeFrB1DKbggEEbEHUGTNJ4L0AQBAEAQBAEAQBAEAQBAEAQBAEAQBAEAQBAEAQDzXvy46aHD2pqfHiWFIfyfaqH0yjL/XMMnBXPnGlUKMGFrg6XF/pIOKkrMvp1JUqiqR5TwZmGK1WY1XO19NyRyHkJCV4JKmjo6Z0tXVlPVzfHTlvy44Rir5adT09JYaUVmyx6+Rk4v4WQCmCSDq50v6eUrp95ubn8Dc1f4VUox06baeZPr7PQ987jO0hr4Q4dzd8MQo86bC6fKzL6KJcvI5dbL3HqMyUiAIAgCAIAgCAIAgCAIAgCAIAgCAIAgCAIAgFLnSAfO/fvxL4uOpUBr8FL/11SDb5KnzkJM2qNNtJLl/0cTT4ICwUtYgXa3K/2QPkZqy1O2O63sPR0uwFUqKnKWUryt0vwka3E0lp1CgNwDqRvbn7zYhJygmcTUUYafUOkndJ8rm37ivkuSgIU7KdT6/OI7reIlW7lzbopqL4Ty/1K8LRDHxsqqN7mx9AJicnFeFXZZpqMasr1ZKMVzfHwR0fYDtIOHY8VLk0G8FS1z4CQc1uZUi/sRzk4bmk3z1NfUU6cakoU3ePRn1NhawdQykEMAQRqCCLgjykznl6AIAgCAIAgCAIAgCAIAgCAIAgCAIAgCAIAgFnEtYQD5O7a41quOxNYbmswHPRXyJb2QSu1zopypxjKHOLe25oxiHJLZmJv1Op87co2xtawWoqubqbnd+ry/d0L+H4dUdcwW/Q6a+nWQnWhB2bNrT9mamvT7yEL+vmRg8Q1BySl221NrfrSKkFVis4Gj1M+zq0pSheXGcWLdaqHYm1yTewvYeUlFbVYorVVWqOe3LzZdC9hsI1S5uBbmdB5XmJ1VAt0+jqau7TSS6vC9h6h3W96Iw4TBY3Smvgp1v3QNAtT+EcmGwty1FieLnOnTvJrqvn9/M92w9dXUOjBlYAqykEEHUEEaESRQ1bDLsGBAEAQBAEAQBAEAQBAEAQBAEAQBAIU3gEwBAOU7yuItQ4diqiMUdaTZWBsQzeEEHkbmGZR8tVarNrqWPzLGw/FpHhnQm3NJLl2+OF+psK3DBTTOW1Ata2lzymrCvvntSO5X7HjpKHfTllYt0u+n7m24fVLUlJAHp02E0K0Uqjsei7NqzqaWMppL2eXQx+J8N+LqDY/reXUdR3a2s0u0uyfxb3xdmamhnwzklA1xYG+ntpNuW2vHDPP0VW7JrOU6e66snfHuwY2Lr52uEy35Ak3MthHarN3NHU11WqXjDbfos3ZXQwLuWsMuUajz6SM68Y29S6h2dXruajG23n2+R7l3DdqVqYY4Jzaph7lQT9qkzE6fysSD5FZcjk1Ivk9cEyViAIAJgEKbwCYAgFLGARb1gFQMAmAIAgCAIAgFtmgFaiATAEA4Lvbph8DUpHZ/8AiVsR/wAMwydNXlY+a3q5HVgL5Tmt6GRkrpo6Eqvc1oTir2d7exmdiscawRbZfFqL39PoTNeFJUryudXV9oy7QjTp7bZyr3+8HT0aOwC3JHhXoOp/Kc+1vaz1u5WxiKx/RNYFTaogF+gF/UW09phroYTTV4sx61PkbEbjoR1hXi8Entqq0l7jV4rhlmFSna41sdR8ptQrXW2RxNX2Q6dRajTJblmz4MHPmuz5Q2bVR4SQNz5mXW22UePicjvFWvUrNRnfMV4W11976Fzh/GHwmJp4jDXVqZDWOxGzKf4WGh9ZbTvbxM5+slRlL/gTUX0f7n1lwTHivRpVQpX4iI+U6EZlDWPmLy85jVmZ8GAYBbLXgFajSATAEApEAgwCoCATAEAQBAEAts14BUqwCqAIAMA4bvEuyMltsPjKnutNaY9yKzfWRlwXUMVIv1R80Gndk+v4yM3ZM3+631YXNth8IvxQbeG1x6iacqj7tnodNoKa1ikl4bXXtR0QrlGDgXBAHqbAEeRmqmd+cU4uD5vgyq7qVFSoOXgW+9+ZPykm1a7NaEJbnGPPVmqqVLn+3IDoJW8m2ko4RTeSuT3Firw4VCAFJY6ADcn21llOclhHL1+h09ROrUxbqd92L7v1BWpiEBIsVp6FQdwX/fPlt68t+lSa8UuTxGrr034KXHn5nsmBSwl5oGUTALbG8AqVYBVAEAQCCIAAgEwBAEAQBAIYXgEKsAqgCAIBBgHKcdol6mIHIUEUermsXHyFOYZOLs0/U+ZEGoP61lM72yd6CSqJo3FE6r6GaUvys9NRfij6XMyjUI5XB3B2mve2DoKLll8+ZVVqk6n0HQDkBCuydlBFsLeZ25yRSvlldOnfQRKSijOODpOA8bw+FGuHYt95wwJPzAyjyE2KGqhFflyea7T7L1OplulVVuis0l9fidvwXvG4cSFcvRPV1BX5oTb3m3HUxZwq3Yuopq6al7H+9jveHY+lWQPRqJUQ7MjBl03Fxzl6afBypRlF2krGQwmSIRYBVAEAQBAEAQBAEAQBAEAxscHKMKbhHI8LFc4U9Slxm9LiAaPDYriaG1SlhK6/v06lWg3P/ZdXHT/cmDJsBxhh9vC11HULTqj2FJ2b6RcWK6fHsOSAaoRjstUNRY+iVQpPyi4szYhpkwa/i3GKOHVXrPkplshqH7Ck3A+I33RcWudL6G0w3YlGLlwYVRbtWO93W3oKVP8Avm+cIw+EfM3E8L8OtVpkfYq1FA/ldgL+1vnIVFeJ36Hjgiuixv5/nNKVlH3noKEnuXsMum/Ln9JruOLv+Towq/6rn5f2XZG/kbKVst3Zfo0OZ08pTOp0Rhu5kkgDSw8vylVmyF7GJiwGFuoIMtp3iQqwU4uLNA9X4KPSIAvezDfXqJ0VHvZKafuPLyqrR056aSSvxJc58zp+wPbOpw9kAuyVLZ6RFs4GgdCdFcDn961jyIsjKUJN/wCv0KK1ClqaFOHFXpi25Hv/AGa7RUcbS+LRLWDFWDKVIYAEg8jow1BI1m1Cakro4Oo09ShPZUVmbiSKRAEAQBAEAgmAajjfajB4Qf8A2MTSpG18rMM5HlTHiPsIJKDZwPGO/LBpcUKFaueRNqSH3N2/9ZHcTVJ9Wcrju/PGt/4cNQp/zF6hPpYqL+0biXdrqaap3tcXfbEIn8lGn8hmUzFyyFOLdkrv3mPX7y+MKfFjGW+oBp0Rp6fDmIy3cMurafubd5G3twXcP3rcUB1xWbyKULfSmDJZEY0Hyvn/AAbfA98+NU/6lKhUHoyN8w1vpMXZHuKT4uvedLwzvroHSvhaifxU2FQe4YKfleZTZCekt+V/I7XhPbjh2KFkxVIltMlT/TYnplqWv7XmboodCpHNjbnhtEaqmQ9aZNO/rkIDe94sV3Z4/wB8Vethzkp4hyMaLVKbBApNEpZ8wAGYhgpAAuFF9pCSNrTzzZLPTNrfx6HnnZjtDUwmJTEXLHUVFuRnUiwDcrDSwtyG0ltaWC3bGpbd15aXn6YWC7xriq4nEVMQqFM9mZb3sQoDEHmDlB95iTe2zOho0oQfVL6FjD1LnT8vYSiUEuTqaer3j8P7e5GTQa5tew8pr1YbVdHRo1Ly23+BtaYUbCc6TkzowfR8h6v6H5wokmiz8XpJ7WYsQzXktplLzNVxTB3AfmvI7H1m3QqbfD0Z5/tjRb130eY+fBgYrGmq6MxChCBcXI0IJ/CXwpKEWlm5xq2s/E1qdSfhUWuOObnrfdH2nWlVOEcNau2ekwBIz5AGU22BVAQdtDeS00sbWS7eoXqKvHho9qUzaPPEwBAEAQC3WqhQSTYAEk+Q3gHzv2773MViHeng2ahQBsGGlV/MtugPILr1PKQvc2FDajzNmLEsxJJ1JJuT1JJgym3lk0tSouFF7ZjsPMmYeETpxU5xV0l5vherK8RSCscrXUfe6nyiDbV2jOqpwp1HGnLcvPzNrwGiXJYELl02udddL85Rqaiikmjtf4/pZVJSqRklbHF37r495rcXVZnJZtjYXte3Kwl0IqKwjmaurVq1m6kr2wr829EX+EYIVWIYtYC+h/VpCtUdON0bXZGghq6rjNuyVy/xrhyIoKAg3sdSdLeZldCrKTe43O2uzKGmpRlRVnfOW8GLhsG5Fww9LyyVVJ2OdptDVqQ3xkXkpMPtWP0me9RsRoVY/nszf8C7WY3CWFDEOqj/AG38dP2RrgeotLItMhPTU6nKz99Te8f7aU8dhzTxeGy1QCUqoAwVtPFlYhkBtYi5mXe10aq0UoSuldHnjgtz1/H/ADEsGHGVvQnD1uW0hJtovoVknbg22CYZdrna5trtaUzW9pN2R3tFKMad0ry4z18v5M+g1r6D5TTrWdrM7GnsrpqxWtQyrZcujjoI2lgtJWMFSi2vyklEwy3iqIdSDz3k43jlGvqKMa1N058M0FctlFBbMA2bwglh5G282Y2v3j9h4ys6jj+DjlJ3wsr2+Z13YDilHDYvD1XY/CAdC5U+EsuUMdNBfQ9AT0ilK1R7uWbXaNOM9DTVBtqOOH94Z9JYVwVBBuCAQRsR5TcPMF6AIAgCAYuP+zAPk/ttwRsHi6lMrZMxanp4SjElbem3qJD0NzddKaNUMKPh5yw12UHU+Z6CQ3vdtSNtaWP4fvpy54V8v2+X1LCr9Pl6DzkzT64MrEGkaagKQ/Mnb0AvK479zb4N6r+FenjCMXv6yf0WTHq0alLTVSwva+tuV7bSUZRnwa9WhqNK1F+FyXF829bGdwrhy1iSSdN7c/8AMqr1nTWDf7J7Mp6ub3ywubfT+TOq8GNzlqZUvooB6db6yhapbVdZO1V7Am6j7urth5K/7okcFUbO30mFqpeRn/8AP01xNv4F2jwsLqHN/a3ymJajdyjZo9jKj4oTd/l8C69I9AfpIqcX6F06M0uE/kY70eZHptLYtLhmhUo35j8zHxB003/WvlNmDvyaOoTivBz9/AsV6RI2t089NdOUw2a9WnKSu1a/H9foYWW++/4/5kr3OZt2szOGuDdCSNbi243B/tK6l4rcjp9nyjNypSduGmvgbaiPpKKk7pHodPDb9/MyAZQb6d+pNvOLmdrXUry21+UyZsyDMWZnBBNpJGJYRpqtcipekSX1BUKTofx1+UvjBSh41g8hW1Dhq92nbcsppJvHl98EYJSiMl2Wq1yAwK+4J/EzNRqbUuYktJbTaapS3NVJXdmmvev1PpzsPjsPUwlL9mcNSREUDNmZbKPC/MMOd9Zuq3Q8vO93c6OZIiAIAgFuslxAOF7cdkqWLplKi6i5Rx9pT1Hl1HOYaJxm4ngHaDs5WwdULXXwX0ZfssAdgeTeRmMmzGULp8x6owqtQVGC00sNgvTzP5ypLZG8mdCc46ipGFCFvJfqynEUSjZSbtpcjYeV4hPcrojqKMqNTu5O8utuF6e4rwmAaqSAQMu5OvpI1KqppNl2k7Pqa1yjGVrct5I4TjfhM3MHT5bERWpd7FeZjsrX/gq0k8xeH+jOoLX16zlvGD3cXuimReZTJEAzLt1MKTfACyNzHdliov8A3+XnLU/M06kFfHx/b1+hYboNvxm0vy7upoytfYuPqV4q1iQL26nf2kaawk5ZfSxPVyW2Uoxvbzf6GtxeBuLrp5ScKlnZnI1Og3xUqePQYGiV1JBPX57yU3vwiOg0/cvdJm0o6zWqJRR6Gg+8aMhKRJsNb7TXUmjcaVrlJ0MtU0V2diQxkiUXbCKhBNO4eDE2ksmmqYpqTZlyhmDLa4vbdWI5EfWWqmqi2vhZPIVtXPTV3OFryTXr/wCW/Jr6Gz4Nwh6lVUpkPVqAkuxOUKtsxvqbC40HUe2YrvfDayXQ2J1KfZtPvt3eVJf7P7wvqel8I7vCrLVXHV6VYAXekqUwf5l3ceTEzap0VTVos8zX1cq8t00r+yx2/BKHEabAVcVRxNPTVqRoVQOt0LIx8sov1Esya7cTpxMkSYAgCAY1emGgHN9oOztOtTZKiBlYag/26HzG0GYyad0eIdr+wlbBXr4dmakD4h99F5k/vL58uY5yEopqzV0bmn1M4TUqbtI4vC0TUfKCATrc8/zkJyUI7mjZ0tGWqrd2mk31Zeep8NiqMbDQnr1mEt8U5IvnUelqyhRk7LDfn5mO9FyM4U5Rz5C2n+JPfG+2+TUlp60od8ovb59DqMFVDU1N+QHuJyq0ds2j32grxq6aEl5WM2hRNxpdj9kch5mQXkWTnfnhF3EKyEZwCD5C5/qte8zZ9RBwkvAY1VLbHQ6g+X5xbqWKTnjr1KFp3IEi5W8QnFWsis0lB2Gkwqkn1KoRinhGO6X2mxCbTu88kKlJSXh9C0af685NVEnlFHc+RbajflJOqliJTLTbneRbw1YhyG0BIC+ZPKJUt8br3mtQ1jo15RqO0cW+/mdJh6aouY2NxvuNdNNRcb3HO+k1LW5Ou6neOy4+/mY1ezEnrKt2TcjDwpMxWWbEJMqlGxEtSuQdwTcW5w0w2pxa6mqp09ciEa1M7nnlFiFPQ3FreXrLL/7S8rL9zy9Cnuqfh6fO/dJ/+Vm3xx8/M9M7quD/ABKtXEMdUJpKumzKjl25knQDoAZfpoxUbo5vbtWUtS4vCR7DRwgtNk4hfSjbaAXlgEwBALbNeAVKsAh0BgGq4hw0MNoB4x3j93wCtiMMmVlu1RF0DDcsg5MOg39d8F9OV8N56M8wwlMucoOp69Od77yFSShHc+DoaSlOvPuo8v7ftMuviLUnpXvY2vytufrKY0rzVQ6NbV7NLPSXvZ2v0t1+Zldn6gyleko1kXdM6H+P1YuEoG/FUrldfugA+uo19tvSaiXU7bgneL6mZUrgqKlQDnlXe/UmWYtdlEYNScIe9muJLHQfLQASuUkss2/+tbYl+mgUes15NyZmL8yxWaTiiVupjibNiteQYSLDVmXEp3le5lijG2eCRgmv4QTa5IAzadLb8xccxOjo6qV0eb7YotbXfHS+M/qXuzSJWYUGZlvpTOhu38Y53G2ulrRWo05TsnzwRhrNRptOqiV7fmT8vRm3xfZXEpsA4/hP9jaa0tHUXGTd0/8Akejqfmbi/VY+KuafE4Sol89NltvdSPrEY7eVY6K1VKr/ANc0/Y0YzGTjYlN2LNVrC8mzXqz2K7MKlncq6qbBhlvZRa/jYHcm1ra/ONqV49ev6HnFGeqrKpS4TWMLrlrqdp2U4li8NU/aqVFq9IDLiFUC5UaqQBqWXMSNNiQd7iWli4XSWCrtuhBVEnLL8+f2PcOznG6GMoJWoOGRvmDzVhyYcxN1M84008mzmTBIEAmAQRAIVYBVAEAgiAa3iOCDDaAeAd6vZf8AZqoxVEZVdrOALBXI0Ityax9/WR2p4fBt0a001KDtJdTgsPSLkAKWF7tb1udeUhUmork29PRnXkkotq/it889DM+IKdRWRCEAUE6218+cos5w2yeTpqrDTamNWjC0Ekm+mfXzOgp1OY5/Ijzmi+bHr/DNXMhKLuC9vClgTyFyAAPPWZae1ytwUuvSp1I0b+KV8deL3ZepJYaTSk3JlzLNZufSTisWMdTGJl0SZBEt6EWskPMpcmJl7CPNeasycPFGxsuH4wjE0m/jUE8yCcrE+xPpLKM2ppmpr9JGekqQfk2vRrK+Z67huzlFmV2pIXU3DFFzAjobXna2q9z5rGvUUdqk7Ppc27cJBG0yVGHW4IOkA0vEeyVJ75qSnzAsfmNZXKlCXKNyh2hqaH/XUa9L3XweDi+P93zFGFF7EjQP15eIflKfw1pXi/cdaXb8q1F0q0Mv/ZY+X9HLJ2UxNNgDRqMQCLjxAXNzaxtr7bbCQcJ3ePgXdnanSU5Kcp5tZXvjq15HrHYTgb0MOocWdiWYDWxOgFxzsBNilFxjk5HaurjqdQ5x/KrJe7+StuAVcHiv2vBLenVI/a8MNAwv/wCagNhVW5JX7wuNzLLGldSVmegJMlZVAEAQBAEAQBAIYXgHJ9s+z1PFUHo1L5WtqpsQQbgg9biGSjJxd0fPPaTgVfh1Q02bNTqXyNbQ8jccmA5SmdNSabWUdHTaypSjKMJWjLDXtxf22NXi6g+yjF1IU6k7i59uXylME/zSVnk3dZUhGKpUZNxaTz556dDseyHA6mJsouEW2d/rZerfh+NUaTqSb6HXqdrQ0eljFZnbC/V+h2/azhq4fBZUWwzIAPe9yeuku1UVGjZHG7Gqzr9oqpUd3aT+Rw5cfKcSx7ox6pv6/j/mXRRGOGWZbFEyZYjHUMOckiMylTreVziZpuxcz21B1GokFBpMtm08H0lwlwyKw5gH5i87ayfJJR2tryNhMmCLQChqQMAxq2AU8oBh/wDxC32gGfh8KFEAuGjALiiAVQBAEAQBAEAQBALdakCIBx3a/sxSxNJqdRbg7G2qnkynkRMNXJwm4u6PKuA91lYVj8eoopqdMl8zj3+xf3P4yDhu5Lo1+7d48nsfAuBpSQKiBVXYAaSaVuCic5Te6Tuzlu+M5cGoX7RqqF9crkSjU22q/mdXsbd30nDlRdvbix4/h8YwJWp4WFvQ32nPnSTW6GUeq0+ulGTp6jwtW9juZee8qUbHXg0+Crf1/H/P69bksGOAB1hGbYsG1k0GsFFotch6ogND4aIxllH0X2TqhsNRYbGnTP8A6idGDvFP0Pmmrg4V5xfST+pvJM1xAEAQBAEAQBAEAQBAEAQBAEAQBALdWkDAMdcCL7QDJVABAPMu+ejUOHptT+5VBYkXABR1BPlcge4lGoinDPB1ex6ko17RaTasr8HiD4WtVbK9g1rsdLZRe23qZrKpTpxvHg61XS6rU1FCtZPlvpboUUcW9K6DxkEgWudB6Sbpxm93BCh2hW0idBLfZu3sNvhsUrAG++3/AH7ylxadmei0+upVoRafJf8AignfX8f8yODZVWKdiC4EyWOaTyGPPkYRGTsrrhlGYSVrEN6ue792mJz4KlfdQy//AJYgfS029M700eD7cpKnrqlutn8Un9TsZeckQBAEAQBAEAQBAEAQBAEAQBAEAQBAEAQDTccwIqIysoZWBBBFwQdCCOkGU2ndHzj2t4B8KvUpsWVUbwOVNijAMozHQ2zW33E0nelJ2WD09PutfQj3tTbNY93r/Zpjh6lEhqfj0y7XPInTkPyhShVVp4FTS6nQzU9N4sWva/rx0LfwhdviVBTcWKr927akemwmdzxtjddfca/cRhOarVNk1mK6eLL93T+ivCI1S7l1prTAAJ+yWP73rI1HGHhtdss0sauovVdRQjBJZ4bfnnr1FPEK/hLFDcksLsSBoFTzJ59PrmUGspX9P3K6epU24Tm4rLbWXZdI/v5GSKxsGXOVAJuVsWIBIBHI+fpK7WdnZP6G69XVpxU47nDzatd/fVchaZJBZwozBSoUub65jddLCZbaWFf14IVKletaUXZN2sluz1yuD2/udqWwrJe+So1jqb3VW3PmTL9LLdF4tk5PatGdOqt7u7L19D0kTZOWIAgCAIAgCAIAgCAIAgCAIAgCAIAgCAIBbrJcQDn+I8KDg3W4NxbcH1gHnmN7t6eZitSqgJuqrkyr5C6kkdByGnKVOjBu50qXauppQUISskcNxPszVWs1FqL1mU5lZVsClgAxN7DUEWJ3U2lHdTjLwcHUh2hpNRSUtXG8r9PYvl6GkbCBi5a600e5TKQc4UBgRuOlpFScWl/t5+82Fp6Op31XK1GL3bbdbL5eh1OD7MYx7f6Aphh9pmTwi4tmVSTsT4fqI/Cyvzgqq/5BGMm6Uell9/EvcX7N18NTLuwqr95lUqy6ixKXN15E306bmYr6Z4lH4FVLtudb/jqpea9pTwnstWqoGpCmEJa2ttmIJsB1ElTjOUU0vizpy7Y0WmvSinjokrZz5o9Y7vuAnC0ipbMzNmYja9gLL5WH4zZpw2rJ5jtLW/i629KySsjtRLDnkwBAEAQBAEApc/OASIBMAQCkmARlgFSmATAEAQBAEAEwC2TeASE01gFmrhAeUA1WM4SDygHl/EeBAcaooy+CqvxrcjUpK67c7Wpt6gSpwXebvQ2o1pdw6d8XPUcHwoW2lpqkY7hClSCoIIIIIuCDoQR0gHEdlcH+wYs4GoSaNcs+Ec7A7vQLH7w3H5mwisYLpXmt3xPTKGHAkikyFMAmAIAgCAIBSzQCgC8AuwBAEApgCASBAJgCAIAgAmAWy14BUqwCqAIBTUGkA5DjnCGbHYGuouKTYhHPRalBiCf6kUf1ecw+ScX4WdbQGkyQKnW8A0/FOEpWXI4NrhlI0ZWXVWRvusOsw0SjJxd0bPDg2AY5jYAm1r23JA6zJEvAQCYAgCAIBSzQCkawCsCATAEAQCCIAAgEwBAEAQBAIIgEKsAqgCAIAgFo04BcUQCYBSyAwCVW0AmAIAgCAIBDLeAAIBMAQBAEAQBAEAQBAEAQBAEAQBAEAQBAEAQBAEAQBAEAQBAEAQBAEAQD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1" y="4526235"/>
            <a:ext cx="2143125" cy="21431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ed673bf45e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42853"/>
            <a:ext cx="2416352" cy="2500330"/>
          </a:xfrm>
          <a:prstGeom prst="rect">
            <a:avLst/>
          </a:prstGeom>
          <a:ln>
            <a:solidFill>
              <a:srgbClr val="C00000"/>
            </a:solidFill>
          </a:ln>
          <a:effectLst>
            <a:softEdge rad="127000"/>
          </a:effectLst>
        </p:spPr>
      </p:pic>
      <p:pic>
        <p:nvPicPr>
          <p:cNvPr id="3" name="Picture 4" descr="http://900igr.net/datas/nasekomye-i-ptitsy/Ptitsy-lesa-2.files/0016-016-Obyknovennyj-solovej-nebolshaja-nemnogim-bolee-vorobja-ptich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108571"/>
            <a:ext cx="2553451" cy="242889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softEdge rad="127000"/>
          </a:effectLst>
        </p:spPr>
      </p:pic>
      <p:pic>
        <p:nvPicPr>
          <p:cNvPr id="4" name="Содержимое 4" descr="garrulus-glandarius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3514" y="3268619"/>
            <a:ext cx="2506317" cy="2714643"/>
          </a:xfrm>
          <a:prstGeom prst="rect">
            <a:avLst/>
          </a:prstGeom>
          <a:ln>
            <a:solidFill>
              <a:srgbClr val="C00000"/>
            </a:solidFill>
          </a:ln>
          <a:effectLst>
            <a:softEdge rad="127000"/>
          </a:effectLst>
        </p:spPr>
      </p:pic>
      <p:pic>
        <p:nvPicPr>
          <p:cNvPr id="5" name="Содержимое 4" descr="1292184967_0_22101_812a9cbb_x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07236" y="3132768"/>
            <a:ext cx="2461289" cy="2725124"/>
          </a:xfrm>
          <a:prstGeom prst="rect">
            <a:avLst/>
          </a:prstGeom>
          <a:ln>
            <a:solidFill>
              <a:srgbClr val="C00000"/>
            </a:solidFill>
          </a:ln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804248" y="2537463"/>
            <a:ext cx="1571636" cy="461665"/>
          </a:xfrm>
          <a:prstGeom prst="rect">
            <a:avLst/>
          </a:prstGeom>
          <a:solidFill>
            <a:srgbClr val="FFFF66"/>
          </a:solidFill>
          <a:ln>
            <a:solidFill>
              <a:srgbClr val="C00000"/>
            </a:solidFill>
          </a:ln>
          <a:effectLst>
            <a:softEdge rad="127000"/>
          </a:effectLst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соловей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2643182"/>
            <a:ext cx="2796912" cy="1569660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>
            <a:softEdge rad="127000"/>
          </a:effectLst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В лесу и на лугу</a:t>
            </a:r>
            <a:r>
              <a:rPr lang="en-US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</a:rPr>
              <a:t>слышны голоса птиц 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06174" y="2643444"/>
            <a:ext cx="1285884" cy="461665"/>
          </a:xfrm>
          <a:prstGeom prst="rect">
            <a:avLst/>
          </a:prstGeom>
          <a:solidFill>
            <a:srgbClr val="FFFF66"/>
          </a:solidFill>
          <a:ln>
            <a:solidFill>
              <a:srgbClr val="C0000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дятел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34736" y="5983262"/>
            <a:ext cx="1357322" cy="461665"/>
          </a:xfrm>
          <a:prstGeom prst="rect">
            <a:avLst/>
          </a:prstGeom>
          <a:solidFill>
            <a:srgbClr val="FFFF66"/>
          </a:solidFill>
          <a:ln>
            <a:solidFill>
              <a:srgbClr val="C0000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   сойка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97091" y="5857892"/>
            <a:ext cx="1785950" cy="461665"/>
          </a:xfrm>
          <a:prstGeom prst="rect">
            <a:avLst/>
          </a:prstGeom>
          <a:solidFill>
            <a:srgbClr val="FFFF66"/>
          </a:solidFill>
          <a:ln>
            <a:solidFill>
              <a:srgbClr val="C0000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кукушка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Юлиана\Downloads\0_702d9_3e2c5af0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333" y="0"/>
            <a:ext cx="937266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612922" y="428604"/>
            <a:ext cx="4888168" cy="954107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  <a:effectLst>
            <a:softEdge rad="127000"/>
          </a:effectLst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6600"/>
                </a:solidFill>
              </a:rPr>
              <a:t>...летают бабочки, пчёлы, жуки, стрекочут кузнечики.</a:t>
            </a:r>
            <a:endParaRPr lang="ru-RU" sz="2800" b="1" i="1" dirty="0">
              <a:solidFill>
                <a:srgbClr val="006600"/>
              </a:solidFill>
            </a:endParaRPr>
          </a:p>
        </p:txBody>
      </p:sp>
      <p:pic>
        <p:nvPicPr>
          <p:cNvPr id="2050" name="Picture 2" descr="C:\Users\Юлиана\Downloads\0008-013-ZHivotnye-lug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071942"/>
            <a:ext cx="3095620" cy="261064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1" name="Picture 3" descr="C:\Users\Юлиана\Downloads\04.2.kuz0kina_mat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2952744" cy="2214558"/>
          </a:xfrm>
          <a:prstGeom prst="rect">
            <a:avLst/>
          </a:prstGeom>
          <a:noFill/>
          <a:ln>
            <a:solidFill>
              <a:srgbClr val="003300"/>
            </a:solidFill>
          </a:ln>
          <a:effectLst>
            <a:softEdge rad="127000"/>
          </a:effectLst>
        </p:spPr>
      </p:pic>
      <p:pic>
        <p:nvPicPr>
          <p:cNvPr id="2052" name="Picture 4" descr="C:\Users\Юлиана\Downloads\zolot_jp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5160" y="1484784"/>
            <a:ext cx="3168351" cy="2376264"/>
          </a:xfrm>
          <a:prstGeom prst="rect">
            <a:avLst/>
          </a:prstGeom>
          <a:noFill/>
          <a:ln>
            <a:solidFill>
              <a:srgbClr val="003300"/>
            </a:solidFill>
          </a:ln>
          <a:effectLst>
            <a:softEdge rad="127000"/>
          </a:effectLst>
        </p:spPr>
      </p:pic>
      <p:pic>
        <p:nvPicPr>
          <p:cNvPr id="2053" name="Picture 5" descr="C:\Users\Юлиана\Downloads\36188293_PicsDesktop_net_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677" y="1484784"/>
            <a:ext cx="3167063" cy="2375297"/>
          </a:xfrm>
          <a:prstGeom prst="rect">
            <a:avLst/>
          </a:prstGeom>
          <a:noFill/>
          <a:ln>
            <a:solidFill>
              <a:srgbClr val="003300"/>
            </a:solidFill>
          </a:ln>
          <a:effectLst>
            <a:softEdge rad="1270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18446"/>
            <a:ext cx="3053695" cy="202110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http://vdomax.ru/wp-content/uploads/2014/08/bogia-korovka-iz-plastikovix-butilok_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5103"/>
            <a:ext cx="3310696" cy="215195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961" y="4460308"/>
            <a:ext cx="2924750" cy="196154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8229600" cy="1143000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28598"/>
            <a:ext cx="8856985" cy="6424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5" descr="июл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72616" y="404664"/>
            <a:ext cx="594291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923928" y="246863"/>
            <a:ext cx="5000660" cy="61247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rgbClr val="002060"/>
            </a:solidFill>
            <a:miter lim="800000"/>
            <a:headEnd/>
            <a:tailEnd/>
          </a:ln>
          <a:effectLst>
            <a:softEdge rad="635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Lucida Sans Unicode" pitchFamily="34" charset="0"/>
                <a:ea typeface="Times New Roman" pitchFamily="18" charset="0"/>
                <a:cs typeface="Lucida Sans Unicode" pitchFamily="34" charset="0"/>
                <a:hlinkClick r:id="rId4"/>
              </a:rPr>
              <a:t>Июль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 - Страдник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, потому что устанавливаются жаркие дни с грозами. В этом месяце идет сенокос (косят сено), спеет черника, наливается клубника. А если сходить в лес за ягодами можно набрать целую корзину. Смотри! В парках лежит летом пушистый "белый снег"?! Это цветет тополь, а "летний снег" - это тополиный пух.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13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40" y="107316"/>
            <a:ext cx="8823357" cy="6643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48913" y="3221687"/>
            <a:ext cx="2571768" cy="584775"/>
          </a:xfrm>
          <a:prstGeom prst="rect">
            <a:avLst/>
          </a:prstGeom>
          <a:solidFill>
            <a:srgbClr val="FFFF66"/>
          </a:solidFill>
          <a:ln w="12700">
            <a:solidFill>
              <a:srgbClr val="006600"/>
            </a:solidFill>
          </a:ln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6600"/>
                </a:solidFill>
              </a:rPr>
              <a:t>в саду</a:t>
            </a:r>
            <a:endParaRPr lang="ru-RU" sz="3200" b="1" i="1" dirty="0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683078"/>
            <a:ext cx="1500198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6600"/>
                </a:solidFill>
              </a:rPr>
              <a:t>клубника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457" y="6256870"/>
            <a:ext cx="2071702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6600"/>
                </a:solidFill>
              </a:rPr>
              <a:t>крыжовник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8" y="6155560"/>
            <a:ext cx="1643074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6600"/>
                </a:solidFill>
              </a:rPr>
              <a:t>малина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8913" y="2498411"/>
            <a:ext cx="2901814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6600"/>
                </a:solidFill>
              </a:rPr>
              <a:t>чёрная смородина</a:t>
            </a:r>
            <a:endParaRPr lang="ru-RU" sz="2400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0067" y="2598003"/>
            <a:ext cx="1857388" cy="830997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6600"/>
                </a:solidFill>
              </a:rPr>
              <a:t>красная смородина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10" name="Picture 2" descr="https://encrypted-tbn2.gstatic.com/images?q=tbn:ANd9GcT9NRc94ymKZiKeIOO7CETEWJRzNk7_SHJD1UyRBecob2bLcwks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81405"/>
            <a:ext cx="2669400" cy="213486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encrypted-tbn3.gstatic.com/images?q=tbn:ANd9GcQRD8W3W4feAii6LjP_x1byYE4fX-xyCkxDMfUTXpZytxs4AKz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079" y="3955436"/>
            <a:ext cx="3551251" cy="236319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s://encrypted-tbn0.gstatic.com/images?q=tbn:ANd9GcR8Zp_uYHds8QitJr-rJj9Tn1PuKuZNt1z3guXeCnMMLf6ikUTot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02622"/>
            <a:ext cx="2722624" cy="239538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s://encrypted-tbn2.gstatic.com/images?q=tbn:ANd9GcRvvnCK4cAu2zXFT0Rd2fDbNJ-QdFVw8i5UtHZGkLfvbx1O_dIa-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727" y="364014"/>
            <a:ext cx="3096068" cy="231906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13" y="4017200"/>
            <a:ext cx="3067881" cy="223967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4864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Юлиана\Downloads\0_702d9_3e2c5af0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1472" y="285728"/>
            <a:ext cx="7358114" cy="523220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  <a:effectLst>
            <a:softEdge rad="63500"/>
          </a:effectLst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6600"/>
                </a:solidFill>
              </a:rPr>
              <a:t>... а в саду начинают созревать фрукты</a:t>
            </a:r>
            <a:r>
              <a:rPr lang="en-US" sz="2800" b="1" i="1" dirty="0" smtClean="0">
                <a:solidFill>
                  <a:srgbClr val="006600"/>
                </a:solidFill>
              </a:rPr>
              <a:t> …</a:t>
            </a:r>
            <a:endParaRPr lang="ru-RU" sz="2800" b="1" i="1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98725" y="3450740"/>
            <a:ext cx="1428760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6600"/>
                </a:solidFill>
              </a:rPr>
              <a:t>яблоки</a:t>
            </a:r>
            <a:endParaRPr lang="ru-RU" sz="2400" b="1" i="1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92398" y="3861048"/>
            <a:ext cx="1357322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6600"/>
                </a:solidFill>
              </a:rPr>
              <a:t>груши</a:t>
            </a:r>
            <a:endParaRPr lang="ru-RU" sz="2400" b="1" i="1" dirty="0">
              <a:solidFill>
                <a:srgbClr val="00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75275" y="6309320"/>
            <a:ext cx="1285884" cy="461665"/>
          </a:xfrm>
          <a:prstGeom prst="rect">
            <a:avLst/>
          </a:prstGeom>
          <a:solidFill>
            <a:srgbClr val="FFFF66"/>
          </a:solidFill>
          <a:ln>
            <a:solidFill>
              <a:srgbClr val="006600"/>
            </a:solidFill>
          </a:ln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6600"/>
                </a:solidFill>
              </a:rPr>
              <a:t>сливы</a:t>
            </a:r>
            <a:endParaRPr lang="ru-RU" sz="2400" b="1" i="1" dirty="0">
              <a:solidFill>
                <a:srgbClr val="006600"/>
              </a:solidFill>
            </a:endParaRPr>
          </a:p>
        </p:txBody>
      </p:sp>
      <p:pic>
        <p:nvPicPr>
          <p:cNvPr id="6149" name="Picture 5" descr="https://encrypted-tbn0.gstatic.com/images?q=tbn:ANd9GcT0-048169fLl5PWPVlxKVSn047G_cx2AFHyrgB1dmUXZA3D5uI6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6" y="3889310"/>
            <a:ext cx="3248798" cy="243346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https://encrypted-tbn0.gstatic.com/images?q=tbn:ANd9GcSiK9gL0effkrMMR5zVSsZuRk8MwnDgXaJlZsIYPp9w0fQv5Kaxg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730" y="3844079"/>
            <a:ext cx="3303930" cy="246524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https://encrypted-tbn0.gstatic.com/images?q=tbn:ANd9GcQMkhLR0aOjsvqFRQODXaANdCo04eCyc0VcBPnCzlwzR-H4gus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052736"/>
            <a:ext cx="3653594" cy="273667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http://ezidri-master.com/images/sushka-fruktov/apple/jabloki-0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84" y="746043"/>
            <a:ext cx="3718841" cy="277037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encrypted-tbn3.gstatic.com/images?q=tbn:ANd9GcRlLtaj2ottOevxcClVaw9nnAUOyRl9uWtsr1qNW_bfwphgOoa_c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64903" cy="6408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8" descr="авгус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642918"/>
            <a:ext cx="5286412" cy="3805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00562" y="274638"/>
            <a:ext cx="4186238" cy="60833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softEdge rad="317500"/>
          </a:effectLst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100" b="1" i="1" u="sng" dirty="0" smtClean="0">
                <a:hlinkClick r:id="rId4"/>
              </a:rPr>
              <a:t>Август</a:t>
            </a:r>
            <a:r>
              <a:rPr lang="ru-RU" sz="3100" b="1" i="1" dirty="0" smtClean="0"/>
              <a:t> - </a:t>
            </a:r>
            <a:r>
              <a:rPr lang="ru-RU" sz="3100" b="1" i="1" dirty="0" err="1" smtClean="0">
                <a:solidFill>
                  <a:schemeClr val="accent6">
                    <a:lumMod val="50000"/>
                  </a:schemeClr>
                </a:solidFill>
              </a:rPr>
              <a:t>Жнивень</a:t>
            </a:r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</a:rPr>
              <a:t>, потому что наступает главная пора жатвы, уборки урожая. Потрогай воду у берега в озере. Стала холодней. Это потому, что день стал короче, а ночи длинней. А солнце все равно по-летнему греет. Месяц август дарит нам большой урожай фруктов, овощей и вкусных ягод.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201180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C:\Users\Юлиана\Downloads\re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57818" y="214290"/>
            <a:ext cx="3071834" cy="3170099"/>
          </a:xfrm>
          <a:prstGeom prst="rect">
            <a:avLst/>
          </a:prstGeom>
          <a:solidFill>
            <a:srgbClr val="FFFF66"/>
          </a:solidFill>
          <a:ln>
            <a:solidFill>
              <a:srgbClr val="002060"/>
            </a:solidFill>
          </a:ln>
          <a:effectLst>
            <a:softEdge rad="127000"/>
          </a:effectLst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Собираем в августе, </a:t>
            </a:r>
            <a:b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Урожай плодов. </a:t>
            </a:r>
            <a:b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Много людям радости ,</a:t>
            </a:r>
            <a:b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После всех трудов.</a:t>
            </a: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Солнце над просторными ,</a:t>
            </a:r>
            <a:b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Нивами стоит. </a:t>
            </a:r>
            <a:b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И подсолнух зернами </a:t>
            </a:r>
            <a:b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Lucida Sans Unicode" pitchFamily="34" charset="0"/>
                <a:ea typeface="Times New Roman" pitchFamily="18" charset="0"/>
                <a:cs typeface="Lucida Sans Unicode" pitchFamily="34" charset="0"/>
              </a:rPr>
              <a:t>Черными набит.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://img1.liveinternet.ru/images/attach/c/2/74/766/74766263_large_yarkie_podsolnuhi26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3500438"/>
            <a:ext cx="4786346" cy="3147988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softEdge rad="127000"/>
          </a:effectLst>
        </p:spPr>
      </p:pic>
      <p:pic>
        <p:nvPicPr>
          <p:cNvPr id="5124" name="Picture 4" descr="http://ehbtambov.ru/wp-content/gallery/jatva2009/p11902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469" y="214290"/>
            <a:ext cx="4190997" cy="3143248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softEdge rad="1270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76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Юлиана</dc:creator>
  <cp:lastModifiedBy>Елена</cp:lastModifiedBy>
  <cp:revision>59</cp:revision>
  <dcterms:created xsi:type="dcterms:W3CDTF">2013-06-19T13:04:49Z</dcterms:created>
  <dcterms:modified xsi:type="dcterms:W3CDTF">2017-01-15T09:46:50Z</dcterms:modified>
</cp:coreProperties>
</file>