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79" r:id="rId4"/>
    <p:sldId id="266" r:id="rId5"/>
    <p:sldId id="282" r:id="rId6"/>
    <p:sldId id="263" r:id="rId7"/>
    <p:sldId id="262" r:id="rId8"/>
    <p:sldId id="260" r:id="rId9"/>
    <p:sldId id="261" r:id="rId10"/>
    <p:sldId id="264" r:id="rId11"/>
    <p:sldId id="265" r:id="rId12"/>
    <p:sldId id="283" r:id="rId13"/>
    <p:sldId id="258" r:id="rId14"/>
    <p:sldId id="259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«Экономика и ее основные участники».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428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Натуральное хозяйство – </a:t>
            </a:r>
            <a:r>
              <a:rPr lang="ru-RU" b="1" dirty="0" smtClean="0"/>
              <a:t>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Натуральное хозяйство </a:t>
            </a:r>
            <a:r>
              <a:rPr lang="ru-RU" sz="4400" dirty="0" smtClean="0"/>
              <a:t>– это способ организации жизнедеятельности людей, при котором все необходимое для жизни производится ими самими и только для собственного </a:t>
            </a:r>
            <a:r>
              <a:rPr lang="ru-RU" sz="4400" dirty="0" smtClean="0"/>
              <a:t>потребления.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Товарное хозяйство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Товарное хозяйство </a:t>
            </a:r>
            <a:r>
              <a:rPr lang="ru-RU" sz="4400" dirty="0" smtClean="0"/>
              <a:t>– способ организации экономической жизни общества, при котором люди, специализируясь в определенных видах деятельности, производят товары и оказывают услуги обмена друг с другом.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83529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Участники товарного производства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924944"/>
            <a:ext cx="396044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Производитель товара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13517" y="2927372"/>
            <a:ext cx="331236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Потребитель товара</a:t>
            </a:r>
            <a:endParaRPr lang="ru-RU" sz="44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79712" y="1772816"/>
            <a:ext cx="576064" cy="9361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88224" y="1790353"/>
            <a:ext cx="576064" cy="9361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Производитель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Производитель</a:t>
            </a:r>
            <a:r>
              <a:rPr lang="ru-RU" sz="4400" dirty="0" smtClean="0"/>
              <a:t> – тот, кто участвует в создании товаров или оказании услуг.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Потребитель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Потребитель</a:t>
            </a:r>
            <a:r>
              <a:rPr lang="ru-RU" sz="4400" dirty="0" smtClean="0"/>
              <a:t> – тот, кто использует товары и услуги для удовлетворения своих потребностей.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000" b="1" dirty="0"/>
              <a:t>Как называется тип производства, в котором принимает участие большое количество людей, и в нем имеется четкое распределение обязанностей?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Товарный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Присваивающий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Воспроизводящий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Кто является главными участниками такого типа производства?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Посредник и потребитель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Производитель и потребитель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Производитель и распространитель</a:t>
            </a:r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называется процесс борьбы </a:t>
            </a:r>
            <a:r>
              <a:rPr lang="ru-RU" b="1" dirty="0" smtClean="0"/>
              <a:t>производителей?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</a:t>
            </a:r>
            <a:r>
              <a:rPr lang="ru-RU" sz="4400" dirty="0"/>
              <a:t>В</a:t>
            </a:r>
            <a:r>
              <a:rPr lang="ru-RU" sz="4400" dirty="0" smtClean="0"/>
              <a:t>ойна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Конкуренция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Столкновение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Что может произойти, если в такой борьбе остается только один производитель?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Установление монополии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Установление диктатуры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Установление тирании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назывался тип хозяйства, при котором все необходимое для жизнедеятельности человек создавал сам?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Присваивающий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Натуральный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Товарный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«Экономика – это искусство ведения хозяйства»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(</a:t>
            </a:r>
            <a:r>
              <a:rPr lang="ru-RU" sz="4400" b="1" dirty="0" err="1" smtClean="0"/>
              <a:t>Ксенофонт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Когда существовал тип хозяйства, при котором все необходимое для жизнедеятельности человек создавал сам?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03244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 Новейшее время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В Средние века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 Новое время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Г. В античности</a:t>
            </a:r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Важнейший экономический показатель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Производительность труда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Издержки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Прибыль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Участником экономических отношений не являются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Производитель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Потребитель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Посредник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 основным проявлениям экономики не относится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Производство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Технология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Обмен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000" b="1" dirty="0"/>
              <a:t>Способ организации хозяйства, при котором все необходимое производит сам потребитель,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Кооператив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Товарищество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Натуральное хозяйство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Экономика – умение пользоваться жизнью наилучшим образом, по выражению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В. Полунина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Б. Шоу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Л. Гумилева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Экономика – </a:t>
            </a:r>
            <a:r>
              <a:rPr lang="ru-RU" b="1" dirty="0" smtClean="0"/>
              <a:t>искусство ведения хозяйства, </a:t>
            </a:r>
            <a:r>
              <a:rPr lang="ru-RU" b="1" dirty="0"/>
              <a:t>по выражению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</a:t>
            </a:r>
            <a:r>
              <a:rPr lang="ru-RU" sz="4400" dirty="0" err="1" smtClean="0"/>
              <a:t>Ксенофонта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Аристотеля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Платона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Повторение пройденного материала (определения</a:t>
            </a:r>
            <a:r>
              <a:rPr lang="ru-RU" sz="4400" dirty="0" smtClean="0"/>
              <a:t>).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12 – читать. Вопросы в конце параграфа (устно).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«Экономика – это умение пользоваться жизнью наилучшим образом»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(</a:t>
            </a:r>
            <a:r>
              <a:rPr lang="ru-RU" sz="4400" b="1" dirty="0" smtClean="0"/>
              <a:t>Бернард Шоу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Экономика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Экономика</a:t>
            </a:r>
            <a:r>
              <a:rPr lang="ru-RU" sz="4400" dirty="0" smtClean="0"/>
              <a:t> – это сознательно построенная и используемая людьми система их жизнеобеспечения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вопросы экономики: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Что производить?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Как производить?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Для кого производить?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532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1268760"/>
            <a:ext cx="38164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Экономика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068960"/>
            <a:ext cx="38164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Наука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5991" y="3068960"/>
            <a:ext cx="38164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Хозяйство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915816" y="2276872"/>
            <a:ext cx="288032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868144" y="2276872"/>
            <a:ext cx="288032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сферы экономики: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Производство</a:t>
            </a:r>
            <a:endParaRPr lang="ru-RU" sz="44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Распределение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Обмен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Потребление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Заполните таблицу: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027442"/>
              </p:ext>
            </p:extLst>
          </p:nvPr>
        </p:nvGraphicFramePr>
        <p:xfrm>
          <a:off x="323528" y="1397000"/>
          <a:ext cx="8640960" cy="4480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232248"/>
                <a:gridCol w="2088232"/>
                <a:gridCol w="2160240"/>
              </a:tblGrid>
              <a:tr h="1489514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4400" dirty="0" smtClean="0"/>
                        <a:t>Производство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4400" dirty="0" smtClean="0"/>
                        <a:t>Распределение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4400" dirty="0" smtClean="0"/>
                        <a:t>Обмен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4400" dirty="0" smtClean="0"/>
                        <a:t>Потребление</a:t>
                      </a:r>
                      <a:endParaRPr lang="ru-RU" sz="4400" dirty="0"/>
                    </a:p>
                  </a:txBody>
                  <a:tcPr/>
                </a:tc>
              </a:tr>
              <a:tr h="996919"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/>
                </a:tc>
              </a:tr>
              <a:tr h="996919"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</a:tr>
              <a:tr h="996919"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Заполните таблицу: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Изготовление елочных игрушек. Составление плана расходов семьи на месяц. Завтрак в школьной столовой. Посещение парикмахерской. Выплата пособия семьям на детей. Использование освещения в быту. Закупка снаряжения для туристического похода.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437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523</Words>
  <Application>Microsoft Office PowerPoint</Application>
  <PresentationFormat>Экран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Экономика – это?</vt:lpstr>
      <vt:lpstr>Основные вопросы экономики:</vt:lpstr>
      <vt:lpstr>Презентация PowerPoint</vt:lpstr>
      <vt:lpstr>Основные сферы экономики:</vt:lpstr>
      <vt:lpstr>Заполните таблицу:</vt:lpstr>
      <vt:lpstr>Заполните таблицу:</vt:lpstr>
      <vt:lpstr>Натуральное хозяйство – это?</vt:lpstr>
      <vt:lpstr>Товарное хозяйство – это?</vt:lpstr>
      <vt:lpstr>Презентация PowerPoint</vt:lpstr>
      <vt:lpstr>Производитель – это?</vt:lpstr>
      <vt:lpstr>Потребитель – это?</vt:lpstr>
      <vt:lpstr>Как называется тип производства, в котором принимает участие большое количество людей, и в нем имеется четкое распределение обязанностей?</vt:lpstr>
      <vt:lpstr>Кто является главными участниками такого типа производства?</vt:lpstr>
      <vt:lpstr>Как называется процесс борьбы производителей?</vt:lpstr>
      <vt:lpstr>Что может произойти, если в такой борьбе остается только один производитель?</vt:lpstr>
      <vt:lpstr>Как назывался тип хозяйства, при котором все необходимое для жизнедеятельности человек создавал сам?</vt:lpstr>
      <vt:lpstr>Когда существовал тип хозяйства, при котором все необходимое для жизнедеятельности человек создавал сам?</vt:lpstr>
      <vt:lpstr>Важнейший экономический показатель</vt:lpstr>
      <vt:lpstr>Участником экономических отношений не являются</vt:lpstr>
      <vt:lpstr>К основным проявлениям экономики не относится</vt:lpstr>
      <vt:lpstr>Способ организации хозяйства, при котором все необходимое производит сам потребитель, это</vt:lpstr>
      <vt:lpstr>Экономика – умение пользоваться жизнью наилучшим образом, по выражению</vt:lpstr>
      <vt:lpstr>Экономика – искусство ведения хозяйства, по выражению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14</cp:revision>
  <dcterms:created xsi:type="dcterms:W3CDTF">2016-12-10T14:55:21Z</dcterms:created>
  <dcterms:modified xsi:type="dcterms:W3CDTF">2017-08-28T18:21:26Z</dcterms:modified>
</cp:coreProperties>
</file>