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83" r:id="rId3"/>
    <p:sldId id="277" r:id="rId4"/>
    <p:sldId id="262" r:id="rId5"/>
    <p:sldId id="261" r:id="rId6"/>
    <p:sldId id="263" r:id="rId7"/>
    <p:sldId id="264" r:id="rId8"/>
    <p:sldId id="268" r:id="rId9"/>
    <p:sldId id="269" r:id="rId10"/>
    <p:sldId id="270" r:id="rId11"/>
    <p:sldId id="271" r:id="rId12"/>
    <p:sldId id="273" r:id="rId13"/>
    <p:sldId id="276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0" autoAdjust="0"/>
    <p:restoredTop sz="94671" autoAdjust="0"/>
  </p:normalViewPr>
  <p:slideViewPr>
    <p:cSldViewPr>
      <p:cViewPr>
        <p:scale>
          <a:sx n="110" d="100"/>
          <a:sy n="110" d="100"/>
        </p:scale>
        <p:origin x="-13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2FE7-972D-42EF-97CC-8E23D6E339FB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60830-1430-4FFA-AD55-DF69FD0C6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53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60830-1430-4FFA-AD55-DF69FD0C661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131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60830-1430-4FFA-AD55-DF69FD0C661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29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B9ED88-A719-4BBD-A4A9-5B2BF0CDF8E3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741161-69D5-4215-AD47-413E5CEA24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805264"/>
            <a:ext cx="3888432" cy="432048"/>
          </a:xfrm>
        </p:spPr>
        <p:txBody>
          <a:bodyPr>
            <a:normAutofit fontScale="85000" lnSpcReduction="10000"/>
          </a:bodyPr>
          <a:lstStyle/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Выполнила: воспитатель МКДОУ БГО ЦРР детский сад №11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</a:t>
            </a:r>
            <a:r>
              <a:rPr lang="ru-RU" sz="1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Тельпова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С.В.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Картинки по запросу картинки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68590"/>
            <a:ext cx="3672408" cy="358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2348880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Arial" pitchFamily="34" charset="0"/>
                <a:cs typeface="Arial" pitchFamily="34" charset="0"/>
              </a:rPr>
              <a:t>Утром небо было хмурым,</a:t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И казалось все понурым.</a:t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Осень очень любит плакать,</a:t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Дождиком на землю капать.</a:t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Любит листьями шуршать,</a:t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И с деревьев их срывать.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332656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ОСЕНЬ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98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64704"/>
            <a:ext cx="8856984" cy="5904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ПЕРЕЛЕТНЫЕ ПТИЦЫ СТАЯМИ УЛЕТАЮТ НА ЮГ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6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2859"/>
            <a:ext cx="3816424" cy="27341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76" y="25949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НЕКОТОРЫЕ ЖИВОТНЫЕ ВПАДАЮТ В СПЯЧКУ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7" y="980728"/>
            <a:ext cx="4536503" cy="2736304"/>
          </a:xfrm>
          <a:prstGeom prst="rect">
            <a:avLst/>
          </a:prstGeom>
        </p:spPr>
      </p:pic>
      <p:pic>
        <p:nvPicPr>
          <p:cNvPr id="7" name="Рисунок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33056"/>
            <a:ext cx="3816424" cy="2609527"/>
          </a:xfrm>
          <a:prstGeom prst="rect">
            <a:avLst/>
          </a:prstGeom>
        </p:spPr>
      </p:pic>
      <p:pic>
        <p:nvPicPr>
          <p:cNvPr id="7170" name="Picture 2" descr="Картинки по запросу МЕДВЕДЬ В СПЯЧК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933056"/>
            <a:ext cx="4536504" cy="260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03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26230"/>
            <a:ext cx="3849663" cy="2876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40466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ДРУГИЕ ЖИВОТНЫЕ МЕНЯЮТ ШУБКУ НА ЗИМНЮЮ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 preferRelativeResize="0"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403" y="1046951"/>
            <a:ext cx="4136053" cy="28348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00" y="4005064"/>
            <a:ext cx="3835683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005064"/>
            <a:ext cx="410445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4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16732"/>
            <a:ext cx="3672408" cy="2700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332656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ДЕЛАЮТ ЗАПАСЫ НА ЗИМУ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 preferRelativeResize="0"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016732"/>
            <a:ext cx="3816424" cy="2700300"/>
          </a:xfrm>
          <a:prstGeom prst="rect">
            <a:avLst/>
          </a:prstGeom>
        </p:spPr>
      </p:pic>
      <p:pic>
        <p:nvPicPr>
          <p:cNvPr id="7" name="Рисунок 6"/>
          <p:cNvPicPr preferRelativeResize="0"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032536"/>
            <a:ext cx="3654660" cy="263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2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Осень это чудесное время года!</a:t>
            </a:r>
            <a:endParaRPr lang="ru-RU" sz="3200" dirty="0"/>
          </a:p>
        </p:txBody>
      </p:sp>
      <p:pic>
        <p:nvPicPr>
          <p:cNvPr id="5122" name="Picture 2" descr="Картинки по запросу Люди  и дети осенью  под зонт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4431015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4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33698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ЛИСТЬЯ НА ДЕРЕВЬЯХ ЖЕЛТЕЮТ И ОПАДАЮТ – ЛИСТОПАД!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Картинки по запросу картинки осень ЛИСТОПА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667500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1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80791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ПРИХОДЯТ ХОЛОДНЫЕ ОСЕННИЕ ТУМАНЫ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Картинки по запросу картинки ОСЕННИЕ ТУМА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22" y="1052737"/>
            <a:ext cx="874056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6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26064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ЛЮДИ НАЧИНАЮТ ОДЕВАТЬСЯ ТЕПЛЕЕ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Картинки по запросу Люди  и дети в осенней одеж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9"/>
            <a:ext cx="8640960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0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71794"/>
            <a:ext cx="3744416" cy="4752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19" y="1019637"/>
            <a:ext cx="3815405" cy="47528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8562" y="188640"/>
            <a:ext cx="8198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ОСЕНЬЮ ВСЕ ЧАЩЕ ЛЬЮТ ХОЛОДНЫЕ ДОЖДИ И НАСТУПАЮТ ПЕРВЫЕ ЗАМОРОЗКИ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0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28800"/>
            <a:ext cx="3816424" cy="4752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28800"/>
            <a:ext cx="3672408" cy="4730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26064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ОСЕНЬЮ С САДАХ, НА ПОЛЯХ И ОГОРОДАХ НАЧИНАЮТ СОБИРАТЬ УРОЖАЙ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57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8024" cy="3284984"/>
          </a:xfrm>
          <a:prstGeom prst="rect">
            <a:avLst/>
          </a:prstGeom>
        </p:spPr>
      </p:pic>
      <p:pic>
        <p:nvPicPr>
          <p:cNvPr id="4" name="Рисунок 3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573" y="2866277"/>
            <a:ext cx="489654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0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8784976" cy="561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76672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ОСЕНЬЮ ЛЮДИ ДЕЛАЮТ ЗАГОТОВКИ НА ЗИМУ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99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ЖИВОТНЫЕ ОСЕНЬ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6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378</TotalTime>
  <Words>97</Words>
  <Application>Microsoft Office PowerPoint</Application>
  <PresentationFormat>Экран (4:3)</PresentationFormat>
  <Paragraphs>18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qq</dc:creator>
  <cp:lastModifiedBy>Пашка Тельпов</cp:lastModifiedBy>
  <cp:revision>36</cp:revision>
  <dcterms:created xsi:type="dcterms:W3CDTF">2015-10-04T12:57:45Z</dcterms:created>
  <dcterms:modified xsi:type="dcterms:W3CDTF">2017-08-28T06:46:11Z</dcterms:modified>
</cp:coreProperties>
</file>