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1" r:id="rId5"/>
    <p:sldId id="258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F371-5381-485C-9144-AE0439BAE55A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5E0F1-D1DB-4F96-9965-3CFC5034E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453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F371-5381-485C-9144-AE0439BAE55A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5E0F1-D1DB-4F96-9965-3CFC5034E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279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F371-5381-485C-9144-AE0439BAE55A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5E0F1-D1DB-4F96-9965-3CFC5034E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923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F371-5381-485C-9144-AE0439BAE55A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5E0F1-D1DB-4F96-9965-3CFC5034E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210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F371-5381-485C-9144-AE0439BAE55A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5E0F1-D1DB-4F96-9965-3CFC5034E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725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F371-5381-485C-9144-AE0439BAE55A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5E0F1-D1DB-4F96-9965-3CFC5034E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131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F371-5381-485C-9144-AE0439BAE55A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5E0F1-D1DB-4F96-9965-3CFC5034E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963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F371-5381-485C-9144-AE0439BAE55A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5E0F1-D1DB-4F96-9965-3CFC5034E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542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F371-5381-485C-9144-AE0439BAE55A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5E0F1-D1DB-4F96-9965-3CFC5034E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494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F371-5381-485C-9144-AE0439BAE55A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5E0F1-D1DB-4F96-9965-3CFC5034E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001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F371-5381-485C-9144-AE0439BAE55A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5E0F1-D1DB-4F96-9965-3CFC5034E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640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6F371-5381-485C-9144-AE0439BAE55A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5E0F1-D1DB-4F96-9965-3CFC5034E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57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microsoft.com/office/2007/relationships/hdphoto" Target="../media/hdphoto1.wdp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microsoft.com/office/2007/relationships/hdphoto" Target="../media/hdphoto1.wdp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microsoft.com/office/2007/relationships/hdphoto" Target="../media/hdphoto1.wdp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microsoft.com/office/2007/relationships/hdphoto" Target="../media/hdphoto1.wdp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microsoft.com/office/2007/relationships/hdphoto" Target="../media/hdphoto1.wdp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microsoft.com/office/2007/relationships/hdphoto" Target="../media/hdphoto1.wdp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620688"/>
            <a:ext cx="74888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«ЦРР-детский сад № 31 г. Троицка Челябинской области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5321632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Жигулина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Анастасия Владимировна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1484784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ПОЕЗД № 5</a:t>
            </a:r>
          </a:p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резентация по ФЭМП для детей </a:t>
            </a:r>
          </a:p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одготовительной к школе группы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74" b="100000" l="0" r="990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305408"/>
            <a:ext cx="2851988" cy="201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2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7831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9087" y="3064221"/>
            <a:ext cx="2769108" cy="35400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845" y="3429000"/>
            <a:ext cx="2268493" cy="31752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473631"/>
            <a:ext cx="2268493" cy="31752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401952"/>
            <a:ext cx="2268493" cy="31752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212976"/>
            <a:ext cx="2268493" cy="31752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87624" y="548680"/>
            <a:ext cx="75009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одном вагоне могут ехать только 5 пассажиров.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девочки уже купили билет. Сколько мальчиков может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в вагон?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956" y="1319466"/>
            <a:ext cx="865074" cy="1293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995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6"/>
          <a:stretch/>
        </p:blipFill>
        <p:spPr>
          <a:xfrm>
            <a:off x="3827603" y="3602633"/>
            <a:ext cx="2733675" cy="19013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4" y="116632"/>
            <a:ext cx="9016102" cy="280033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874" b="100000" l="0" r="990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4" y="2420888"/>
            <a:ext cx="4242826" cy="29994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5656" y="5877272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816" y="5877272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5" y="5877272"/>
            <a:ext cx="631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24129" y="5877272"/>
            <a:ext cx="8189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80312" y="6021288"/>
            <a:ext cx="6364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11760" y="2916970"/>
            <a:ext cx="9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4" t="9051" r="9245" b="-1894"/>
          <a:stretch/>
        </p:blipFill>
        <p:spPr>
          <a:xfrm>
            <a:off x="6359233" y="3602633"/>
            <a:ext cx="2502665" cy="190131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263221" y="3920628"/>
            <a:ext cx="5968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3609" y="548680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пассажиров – это 1 мальчик и …. Сколько девочек?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96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43 -0.07385 C 0.00105 -0.07871 -0.00451 -0.08195 -0.01024 -0.08588 C -0.01545 -0.08936 -0.01892 -0.09584 -0.02378 -0.1 C -0.02725 -0.10926 -0.02882 -0.11713 -0.03455 -0.12431 C -0.03507 -0.13033 -0.03489 -0.13658 -0.03593 -0.1426 C -0.03645 -0.14491 -0.03836 -0.1463 -0.03906 -0.14862 C -0.03993 -0.15186 -0.03993 -0.15533 -0.04045 -0.15857 C -0.04218 -0.19028 -0.04184 -0.1801 -0.04652 -0.20116 C -0.04774 -0.222 -0.04809 -0.23889 -0.05416 -0.25764 C -0.05538 -0.26158 -0.0552 -0.26644 -0.05711 -0.26968 C -0.0592 -0.27315 -0.06336 -0.27454 -0.06632 -0.27593 C -0.06718 -0.2794 -0.0677 -0.28797 -0.07083 -0.28797 " pathEditMode="relative" ptsTypes="fffffffffffA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34" y="0"/>
            <a:ext cx="9177834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3064221"/>
            <a:ext cx="2769108" cy="35400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814" y="3429000"/>
            <a:ext cx="2268493" cy="31752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429000"/>
            <a:ext cx="2268493" cy="31752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351" y="3505203"/>
            <a:ext cx="2268493" cy="31752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87624" y="548680"/>
            <a:ext cx="75009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одном вагоне могут ехать только 5 пассажиров.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девочки уже купили билет. Сколько мальчиков может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в вагон?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956" y="1319466"/>
            <a:ext cx="865074" cy="12932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828" y="3006671"/>
            <a:ext cx="2769108" cy="3540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30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4" t="9051" r="9245" b="-1894"/>
          <a:stretch/>
        </p:blipFill>
        <p:spPr>
          <a:xfrm>
            <a:off x="6357451" y="3611632"/>
            <a:ext cx="2502665" cy="19013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6"/>
          <a:stretch/>
        </p:blipFill>
        <p:spPr>
          <a:xfrm>
            <a:off x="3827603" y="3602633"/>
            <a:ext cx="2733675" cy="19013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4" y="116632"/>
            <a:ext cx="9016102" cy="280033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874" b="100000" l="0" r="990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4" y="2420888"/>
            <a:ext cx="4242826" cy="29994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5656" y="5877272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816" y="5877272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5" y="5877272"/>
            <a:ext cx="631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24129" y="5877272"/>
            <a:ext cx="8189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80312" y="6021288"/>
            <a:ext cx="6364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11760" y="2916970"/>
            <a:ext cx="9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63221" y="3920628"/>
            <a:ext cx="5968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04248" y="3920628"/>
            <a:ext cx="6749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94440" y="3920628"/>
            <a:ext cx="6285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108520" y="476672"/>
            <a:ext cx="8968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пассажиров – это 2 мальчика и …Сколько девочек?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02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C 0.04444 -0.06551 0.17691 -0.03102 0.19566 -0.03125 C 0.19931 -0.03403 0.20365 -0.03519 0.20729 -0.0382 C 0.2092 -0.03982 0.21007 -0.04283 0.21181 -0.04491 C 0.21649 -0.0507 0.22483 -0.05996 0.23056 -0.06482 C 0.23767 -0.07061 0.2434 -0.07315 0.25104 -0.07616 C 0.2526 -0.07662 0.25399 -0.07732 0.25556 -0.07825 C 0.25712 -0.07963 0.25816 -0.08195 0.2599 -0.08264 C 0.26319 -0.08426 0.26684 -0.08426 0.27014 -0.08496 C 0.28229 -0.09144 0.29375 -0.09769 0.3066 -0.1007 C 0.31597 -0.10625 0.32604 -0.11436 0.33438 -0.12292 C 0.33837 -0.12686 0.34601 -0.13635 0.34601 -0.13612 C 0.34792 -0.14561 0.35017 -0.14607 0.35191 -0.15625 C 0.35243 -0.18473 0.35208 -0.2132 0.3533 -0.24121 C 0.35399 -0.2588 0.3592 -0.27686 0.3592 -0.29468 C 0.3592 -0.29838 0.35747 -0.28727 0.35625 -0.28357 " pathEditMode="relative" rAng="0" ptsTypes="fffffffffffffffA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51" y="-1493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7" r="7217" b="5880"/>
          <a:stretch/>
        </p:blipFill>
        <p:spPr>
          <a:xfrm>
            <a:off x="1835696" y="3394313"/>
            <a:ext cx="1921349" cy="13490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98" y="-14863"/>
            <a:ext cx="9016102" cy="280033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874" b="100000" l="0" r="990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154" y="2204864"/>
            <a:ext cx="2110560" cy="25841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5656" y="5877272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816" y="5877272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5" y="5877272"/>
            <a:ext cx="631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24129" y="5877272"/>
            <a:ext cx="8189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80312" y="6021288"/>
            <a:ext cx="6364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6" r="8816"/>
          <a:stretch/>
        </p:blipFill>
        <p:spPr>
          <a:xfrm>
            <a:off x="3584332" y="3370378"/>
            <a:ext cx="1888225" cy="14402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6" r="8997"/>
          <a:stretch/>
        </p:blipFill>
        <p:spPr>
          <a:xfrm>
            <a:off x="5430835" y="3370378"/>
            <a:ext cx="1884482" cy="144026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4" t="4334" r="8859" b="2822"/>
          <a:stretch/>
        </p:blipFill>
        <p:spPr>
          <a:xfrm>
            <a:off x="7325839" y="3348701"/>
            <a:ext cx="1835704" cy="144026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079406" y="3496915"/>
            <a:ext cx="548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96370" y="3496915"/>
            <a:ext cx="650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15616" y="2564904"/>
            <a:ext cx="9637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404664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получилось число 5?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107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7" r="7217" b="5880"/>
          <a:stretch/>
        </p:blipFill>
        <p:spPr>
          <a:xfrm>
            <a:off x="1835696" y="3394313"/>
            <a:ext cx="1921349" cy="13490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98" y="-14863"/>
            <a:ext cx="9016102" cy="280033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874" b="100000" l="0" r="990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154" y="2204864"/>
            <a:ext cx="2110560" cy="25841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5656" y="5517232"/>
            <a:ext cx="603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96370" y="5445224"/>
            <a:ext cx="9115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1960" y="5445224"/>
            <a:ext cx="847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30835" y="5445224"/>
            <a:ext cx="1112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25838" y="5517232"/>
            <a:ext cx="6909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6" r="8816"/>
          <a:stretch/>
        </p:blipFill>
        <p:spPr>
          <a:xfrm>
            <a:off x="3584332" y="3370378"/>
            <a:ext cx="1888225" cy="14402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6" r="8997"/>
          <a:stretch/>
        </p:blipFill>
        <p:spPr>
          <a:xfrm>
            <a:off x="5430835" y="3370378"/>
            <a:ext cx="1884482" cy="144026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4" t="4334" r="8859" b="2822"/>
          <a:stretch/>
        </p:blipFill>
        <p:spPr>
          <a:xfrm>
            <a:off x="7325839" y="3348701"/>
            <a:ext cx="1835704" cy="144026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079406" y="3496915"/>
            <a:ext cx="548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96370" y="3496915"/>
            <a:ext cx="650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15616" y="2564904"/>
            <a:ext cx="9637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1920" y="3488234"/>
            <a:ext cx="576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35949" y="3496915"/>
            <a:ext cx="530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381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7" r="7217" b="5880"/>
          <a:stretch/>
        </p:blipFill>
        <p:spPr>
          <a:xfrm>
            <a:off x="1835696" y="3394313"/>
            <a:ext cx="1921349" cy="13490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98" y="-14863"/>
            <a:ext cx="9016102" cy="280033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874" b="100000" l="0" r="990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154" y="2204864"/>
            <a:ext cx="2110560" cy="25841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5656" y="5517232"/>
            <a:ext cx="603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96370" y="5445224"/>
            <a:ext cx="9115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1960" y="5445224"/>
            <a:ext cx="847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30835" y="5445224"/>
            <a:ext cx="1112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25838" y="5517232"/>
            <a:ext cx="6909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6" r="8816"/>
          <a:stretch/>
        </p:blipFill>
        <p:spPr>
          <a:xfrm>
            <a:off x="3584332" y="3370378"/>
            <a:ext cx="1888225" cy="14402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6" r="8997"/>
          <a:stretch/>
        </p:blipFill>
        <p:spPr>
          <a:xfrm>
            <a:off x="5430835" y="3370378"/>
            <a:ext cx="1884482" cy="144026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4" t="4334" r="8859" b="2822"/>
          <a:stretch/>
        </p:blipFill>
        <p:spPr>
          <a:xfrm>
            <a:off x="7325839" y="3348701"/>
            <a:ext cx="1835704" cy="144026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079406" y="3496915"/>
            <a:ext cx="548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96370" y="3496915"/>
            <a:ext cx="650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15616" y="2564904"/>
            <a:ext cx="9637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1920" y="3488234"/>
            <a:ext cx="576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35949" y="3496915"/>
            <a:ext cx="530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2120" y="3496915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73077" y="3496915"/>
            <a:ext cx="7192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392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7" r="7217" b="5880"/>
          <a:stretch/>
        </p:blipFill>
        <p:spPr>
          <a:xfrm>
            <a:off x="1835696" y="3394313"/>
            <a:ext cx="1921349" cy="13490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98" y="-14863"/>
            <a:ext cx="9016102" cy="280033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874" b="100000" l="0" r="990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154" y="2204864"/>
            <a:ext cx="2110560" cy="25841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5656" y="5517232"/>
            <a:ext cx="603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96370" y="5445224"/>
            <a:ext cx="9115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1960" y="5445224"/>
            <a:ext cx="847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30835" y="5445224"/>
            <a:ext cx="1112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25838" y="5517232"/>
            <a:ext cx="6909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6" r="8816"/>
          <a:stretch/>
        </p:blipFill>
        <p:spPr>
          <a:xfrm>
            <a:off x="3584332" y="3370378"/>
            <a:ext cx="1888225" cy="14402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6" r="8997"/>
          <a:stretch/>
        </p:blipFill>
        <p:spPr>
          <a:xfrm>
            <a:off x="5430835" y="3370378"/>
            <a:ext cx="1884482" cy="144026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4" t="4334" r="8859" b="2822"/>
          <a:stretch/>
        </p:blipFill>
        <p:spPr>
          <a:xfrm>
            <a:off x="7325839" y="3348701"/>
            <a:ext cx="1835704" cy="144026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079406" y="3496915"/>
            <a:ext cx="548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96370" y="3496915"/>
            <a:ext cx="650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15616" y="2564904"/>
            <a:ext cx="9637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1920" y="3488234"/>
            <a:ext cx="576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35949" y="3496915"/>
            <a:ext cx="530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2120" y="3496915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73077" y="3496915"/>
            <a:ext cx="7192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96337" y="3488234"/>
            <a:ext cx="647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43691" y="3488234"/>
            <a:ext cx="891673" cy="932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01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158</Words>
  <Application>Microsoft Office PowerPoint</Application>
  <PresentationFormat>Экран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karusel31</dc:creator>
  <cp:lastModifiedBy>karusel31</cp:lastModifiedBy>
  <cp:revision>13</cp:revision>
  <dcterms:created xsi:type="dcterms:W3CDTF">2017-08-22T05:47:01Z</dcterms:created>
  <dcterms:modified xsi:type="dcterms:W3CDTF">2017-08-23T08:45:13Z</dcterms:modified>
</cp:coreProperties>
</file>