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3" r:id="rId3"/>
    <p:sldId id="281" r:id="rId4"/>
    <p:sldId id="269" r:id="rId5"/>
    <p:sldId id="286" r:id="rId6"/>
    <p:sldId id="267" r:id="rId7"/>
    <p:sldId id="273" r:id="rId8"/>
    <p:sldId id="264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3CA"/>
    <a:srgbClr val="BE730E"/>
    <a:srgbClr val="996600"/>
    <a:srgbClr val="FEF5D6"/>
    <a:srgbClr val="FEF0CA"/>
    <a:srgbClr val="532476"/>
    <a:srgbClr val="660066"/>
    <a:srgbClr val="DEC99E"/>
    <a:srgbClr val="EDD98F"/>
    <a:srgbClr val="DEBA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59" autoAdjust="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182FC-790B-4ED2-937C-07D0A651EFCA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7B505-E821-4028-9B19-F8BD2DE93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7B505-E821-4028-9B19-F8BD2DE9306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C5E89-D31C-4AB9-8645-EB22F438A44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80276-C809-4902-A72E-C45172C2C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70" y="5000636"/>
            <a:ext cx="3251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2060"/>
                </a:solidFill>
                <a:latin typeface="Georgia" pitchFamily="18" charset="0"/>
              </a:rPr>
              <a:t>Воспитатели: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Georgia" pitchFamily="18" charset="0"/>
              </a:rPr>
              <a:t>Зазулина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О.Н.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                          </a:t>
            </a:r>
            <a:r>
              <a:rPr lang="ru-RU" dirty="0" err="1" smtClean="0">
                <a:solidFill>
                  <a:srgbClr val="002060"/>
                </a:solidFill>
                <a:latin typeface="Georgia" pitchFamily="18" charset="0"/>
              </a:rPr>
              <a:t>Шляпина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Е.Н.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                         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00562" y="2714620"/>
            <a:ext cx="4286280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 1 младшей группе №14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00430" y="285728"/>
            <a:ext cx="5400684" cy="25003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Отчет о летней оздоровительной работе за 2017 г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588224" y="486746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214554"/>
            <a:ext cx="7901014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Задачи:</a:t>
            </a:r>
            <a:endParaRPr lang="ru-RU" dirty="0"/>
          </a:p>
        </p:txBody>
      </p:sp>
      <p:sp>
        <p:nvSpPr>
          <p:cNvPr id="7" name="Содержимое 3"/>
          <p:cNvSpPr>
            <a:spLocks noGrp="1"/>
          </p:cNvSpPr>
          <p:nvPr>
            <p:ph idx="1"/>
          </p:nvPr>
        </p:nvSpPr>
        <p:spPr>
          <a:xfrm>
            <a:off x="428596" y="3071810"/>
            <a:ext cx="8543956" cy="35719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условия, обеспечивающие охрану жизни и укрепление здоровья детей, предупреждение заболеваемости и травматизма.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условия для   закаливания детей, используя благоприятные факторы летнего времени (солнце, воздух, вода), способствовать их физическому развитию путём оптимизации двигательной активности каждого ребенка.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благоприятные условия для успешной адаптации детей раннего возраста к условиям ДОУ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Реализовать систему мероприятий, направленных на развитие самостоятельности, любознательности и познавательной активности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и уточнять доступные детям знания и представления об объектах природы и природных явлениях, формировать основы экологической культуры.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Повышать интерес детей к здоровому образу жизни через разнообразные формы и методы физкультурно-оздоровительной работы;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Повышать педагогическую компетентность родителей по вопросу сохранения и укрепления здоровья ребенка.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85786" y="928670"/>
            <a:ext cx="7358114" cy="235743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Сохранение и укрепление физического и психического здоровья детей с учетом их индивидуальных особенностей, удовлетворение потребностей растущего организма в отдыхе, творческой деятельности и движении.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7186634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Цель: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AM009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2537" y="3000372"/>
            <a:ext cx="2411033" cy="3214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7015154" cy="7969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Прогулки на свежем воздухе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67856-(52)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6200000">
            <a:off x="5833624" y="3547624"/>
            <a:ext cx="2843808" cy="3776944"/>
          </a:xfrm>
          <a:prstGeom prst="rect">
            <a:avLst/>
          </a:prstGeom>
        </p:spPr>
      </p:pic>
      <p:pic>
        <p:nvPicPr>
          <p:cNvPr id="8" name="Рисунок 7" descr="CAM009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43636" y="857232"/>
            <a:ext cx="2768223" cy="3690963"/>
          </a:xfrm>
          <a:prstGeom prst="rect">
            <a:avLst/>
          </a:prstGeom>
        </p:spPr>
      </p:pic>
      <p:pic>
        <p:nvPicPr>
          <p:cNvPr id="9" name="Рисунок 8" descr="CAM0092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2809870"/>
            <a:ext cx="3000364" cy="4000487"/>
          </a:xfrm>
          <a:prstGeom prst="rect">
            <a:avLst/>
          </a:prstGeom>
        </p:spPr>
      </p:pic>
      <p:pic>
        <p:nvPicPr>
          <p:cNvPr id="12" name="Рисунок 11" descr="567856-(51)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0800000">
            <a:off x="0" y="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2571736" y="1000108"/>
            <a:ext cx="3714776" cy="207170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прогулку</a:t>
            </a:r>
            <a:r>
              <a:rPr kumimoji="0" lang="ru-RU" sz="2000" b="0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выходили –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игры разные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играли, ножки,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ручки развивали.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8259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 спортивные игры, закаливающие процедуры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567856-(52)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786058"/>
            <a:ext cx="2714628" cy="4071942"/>
          </a:xfrm>
          <a:prstGeom prst="rect">
            <a:avLst/>
          </a:prstGeom>
        </p:spPr>
      </p:pic>
      <p:pic>
        <p:nvPicPr>
          <p:cNvPr id="10" name="Содержимое 9" descr="100_250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85918" y="1214422"/>
            <a:ext cx="3357554" cy="2211073"/>
          </a:xfrm>
        </p:spPr>
      </p:pic>
      <p:pic>
        <p:nvPicPr>
          <p:cNvPr id="11" name="Рисунок 10" descr="100_25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57818" y="1000108"/>
            <a:ext cx="3286148" cy="2464612"/>
          </a:xfrm>
          <a:prstGeom prst="rect">
            <a:avLst/>
          </a:prstGeom>
        </p:spPr>
      </p:pic>
      <p:pic>
        <p:nvPicPr>
          <p:cNvPr id="12" name="Рисунок 11" descr="100_25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00232" y="4143380"/>
            <a:ext cx="2857520" cy="2143140"/>
          </a:xfrm>
          <a:prstGeom prst="rect">
            <a:avLst/>
          </a:prstGeom>
        </p:spPr>
      </p:pic>
      <p:pic>
        <p:nvPicPr>
          <p:cNvPr id="13" name="Содержимое 4" descr="VTKQejM4eZ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196538" y="4054036"/>
            <a:ext cx="1661742" cy="2388754"/>
          </a:xfrm>
          <a:prstGeom prst="rect">
            <a:avLst/>
          </a:prstGeom>
        </p:spPr>
      </p:pic>
      <p:pic>
        <p:nvPicPr>
          <p:cNvPr id="14" name="Содержимое 5" descr="t2RYnmaMUA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628" y="3714752"/>
            <a:ext cx="2017268" cy="2687167"/>
          </a:xfrm>
          <a:prstGeom prst="rect">
            <a:avLst/>
          </a:prstGeom>
        </p:spPr>
      </p:pic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G_356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038193" y="4071942"/>
            <a:ext cx="4105807" cy="2786058"/>
          </a:xfrm>
        </p:spPr>
      </p:pic>
      <p:pic>
        <p:nvPicPr>
          <p:cNvPr id="12" name="Рисунок 11" descr="IMG_35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1071546"/>
            <a:ext cx="3929058" cy="2787026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274638"/>
            <a:ext cx="8929718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Вырос славный урожай  в нашем огороде!...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5286380" y="5500702"/>
            <a:ext cx="3643338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IMG_35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00166" y="785794"/>
            <a:ext cx="2714626" cy="3619502"/>
          </a:xfrm>
          <a:prstGeom prst="rect">
            <a:avLst/>
          </a:prstGeom>
        </p:spPr>
      </p:pic>
      <p:pic>
        <p:nvPicPr>
          <p:cNvPr id="6" name="Содержимое 5" descr="IMG_3558.JPG"/>
          <p:cNvPicPr>
            <a:picLocks noGrp="1" noChangeAspect="1"/>
          </p:cNvPicPr>
          <p:nvPr>
            <p:ph sz="half" idx="1"/>
          </p:nvPr>
        </p:nvPicPr>
        <p:blipFill>
          <a:blip r:embed="rId5" cstate="screen"/>
          <a:stretch>
            <a:fillRect/>
          </a:stretch>
        </p:blipFill>
        <p:spPr>
          <a:xfrm>
            <a:off x="-1" y="4000504"/>
            <a:ext cx="4029837" cy="28574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CAM0091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786050" y="1571612"/>
            <a:ext cx="2688447" cy="3584596"/>
          </a:xfrm>
          <a:prstGeom prst="rect">
            <a:avLst/>
          </a:prstGeom>
        </p:spPr>
      </p:pic>
      <p:pic>
        <p:nvPicPr>
          <p:cNvPr id="10" name="Содержимое 9" descr="IMG_354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119627" y="3839720"/>
            <a:ext cx="4024373" cy="3018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6715172" cy="11430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Путешествие по экологической тропе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3" descr="567856-(52)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786083"/>
            <a:ext cx="2714611" cy="4071917"/>
          </a:xfrm>
          <a:prstGeom prst="rect">
            <a:avLst/>
          </a:prstGeom>
        </p:spPr>
      </p:pic>
      <p:pic>
        <p:nvPicPr>
          <p:cNvPr id="6" name="Рисунок 5" descr="567856-(51)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6870841" y="282618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" name="Содержимое 5" descr="CAM0091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7158" y="1857364"/>
            <a:ext cx="2303875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6157898" cy="582594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 с театром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14" name="Содержимое 13" descr="IMG_333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0" y="3482578"/>
            <a:ext cx="4500562" cy="3375422"/>
          </a:xfrm>
        </p:spPr>
      </p:pic>
      <p:pic>
        <p:nvPicPr>
          <p:cNvPr id="11" name="Содержимое 10" descr="IMG_3344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1428736"/>
            <a:ext cx="4190996" cy="3143248"/>
          </a:xfrm>
        </p:spPr>
      </p:pic>
      <p:pic>
        <p:nvPicPr>
          <p:cNvPr id="5" name="Содержимое 3" descr="567856-(5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09900" cy="4514850"/>
          </a:xfrm>
          <a:prstGeom prst="rect">
            <a:avLst/>
          </a:prstGeo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5457828" y="4017960"/>
            <a:ext cx="3686172" cy="284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3438" y="5143512"/>
            <a:ext cx="4761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нам сегодня в гости театр пришёл, 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каждый, и каждый в нём друга нашёл. ...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3714744" y="714356"/>
            <a:ext cx="5286412" cy="350046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летний оздоровительный период проводилась в соответствии с перспективным планом,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запланированные мероприятия проведены.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Адаптация вновь поступивших детей проходила спокойно.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Задачи, поставленные на летний период, выполнены.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2571768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4357694"/>
            <a:ext cx="4929190" cy="22145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работу за летний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оздоровительный период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считать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удовлетворительной 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плодотворной.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567856-(5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3000364" cy="421481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23a8944744691c7a6fa3b9bbfe58208c2f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145</Words>
  <Application>Microsoft Office PowerPoint</Application>
  <PresentationFormat>Экран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Отчет о летней оздоровительной работе за 2017 г</vt:lpstr>
      <vt:lpstr>Задачи:</vt:lpstr>
      <vt:lpstr>Прогулки на свежем воздухе</vt:lpstr>
      <vt:lpstr>Подвижные и спортивные игры, закаливающие процедуры </vt:lpstr>
      <vt:lpstr>Слайд 5</vt:lpstr>
      <vt:lpstr>Путешествие по экологической тропе</vt:lpstr>
      <vt:lpstr> Встреча с театром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Бабочка. Ромашка.</dc:title>
  <dc:subject>Шаблон</dc:subject>
  <dc:creator>Питинёва Антонина</dc:creator>
  <cp:keywords>шаблон, презентация, для детей</cp:keywords>
  <cp:lastModifiedBy>ОЛЕНЬКА_2</cp:lastModifiedBy>
  <cp:revision>179</cp:revision>
  <dcterms:created xsi:type="dcterms:W3CDTF">2014-02-27T12:12:54Z</dcterms:created>
  <dcterms:modified xsi:type="dcterms:W3CDTF">2017-08-28T17:26:32Z</dcterms:modified>
</cp:coreProperties>
</file>