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9" r:id="rId5"/>
    <p:sldId id="260" r:id="rId6"/>
    <p:sldId id="261" r:id="rId7"/>
    <p:sldId id="262" r:id="rId8"/>
    <p:sldId id="26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t="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AECA8-0E77-4FE0-BD43-C4EA04F2519D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C6610-40EF-4293-9270-4004FA905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КАЛАКУТСКАЯ ЕЛЕНА ВАСИЛЬЕВНА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Светлана\картинки\картинки на школьныю тему\Рисунок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04664"/>
            <a:ext cx="685751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ветлана\картинки\картинки на школьныю тему\Рисунок1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24944"/>
            <a:ext cx="4646665" cy="32793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ребенка 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школе</a:t>
            </a:r>
            <a:b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348881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924944"/>
            <a:ext cx="5832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Готовность ребенка к обучению в школе – самая важная тема в период дошкольного детства.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92696"/>
            <a:ext cx="43531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Успешный ученик… </a:t>
            </a:r>
          </a:p>
          <a:p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8478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Способный к усвоению образовательной программы, предлагаемой школой;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8674" y="2777446"/>
            <a:ext cx="854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Способный использовать полученные знания в жизни;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3255367"/>
            <a:ext cx="6312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Положительно относящийся к школе;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8918" y="3690244"/>
            <a:ext cx="518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С позитивной самооценкой;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056" y="4151910"/>
            <a:ext cx="8072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Имеющий хорошее психическое и физическое здоровье;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056" y="4509120"/>
            <a:ext cx="7146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-Имеющий хорошие  взаимоотношения с учителем и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одноклассниками;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315781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Получающий высокие школьные отметки;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523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Светлана\картинки\картинки на школьныю тему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232248" cy="23729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19872" y="1052736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Физическая готовность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177281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2492896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Интеллектуальная готовность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314096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Коммуникативная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готовность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3861048"/>
            <a:ext cx="5508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уровень развития речи и мелкой моторики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Физическая готовность определяется:</a:t>
            </a:r>
            <a:r>
              <a:rPr lang="en-US" b="1" dirty="0" smtClean="0">
                <a:solidFill>
                  <a:schemeClr val="bg2"/>
                </a:solidFill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Физическим развитием,   которое соответствует  возрасту ребенка.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Физическое развитие включает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Антропометрические и    биометрические показатели            (рост, вес, окружность                  грудной клетки, состояние осанки и т.д.).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Физические качества (выносливость, ловкость, быстроту, силу, гибкость, равновесие).</a:t>
            </a:r>
          </a:p>
          <a:p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готовность: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9515400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психологические черты, присущие школьнику;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желание стать школьником;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выполнять серьезную деятельность – учиться.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Интеллектуальная готовность: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внимания, памяти;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сформированные мыслительные операции анализа, синтеза, обобщения, установление закономерностей, пространственного мышления;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умение устанавливать связи между явлениями и событиями;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делать простейшие умозаключения на основе      аналогии.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хорошо</a:t>
            </a:r>
          </a:p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интересно</a:t>
            </a:r>
          </a:p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мешало</a:t>
            </a:r>
          </a:p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собой возьму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D:\Светлана\картинки\картинки на школьныю тему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132856"/>
            <a:ext cx="4448720" cy="4530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4-7</Template>
  <TotalTime>97</TotalTime>
  <Words>220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4-7</vt:lpstr>
      <vt:lpstr>Слайд 1</vt:lpstr>
      <vt:lpstr>Подготовка ребенка  к школе </vt:lpstr>
      <vt:lpstr>Слайд 3</vt:lpstr>
      <vt:lpstr>Слайд 4</vt:lpstr>
      <vt:lpstr>Физическая готовность определяется::</vt:lpstr>
      <vt:lpstr>Психологическая готовность:</vt:lpstr>
      <vt:lpstr>Интеллектуальная готовность:</vt:lpstr>
      <vt:lpstr>Рефлексия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GRY</dc:creator>
  <cp:lastModifiedBy>Атилла</cp:lastModifiedBy>
  <cp:revision>12</cp:revision>
  <dcterms:created xsi:type="dcterms:W3CDTF">2013-12-18T16:07:00Z</dcterms:created>
  <dcterms:modified xsi:type="dcterms:W3CDTF">2017-08-28T15:49:00Z</dcterms:modified>
</cp:coreProperties>
</file>