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8" r:id="rId5"/>
    <p:sldId id="261" r:id="rId6"/>
    <p:sldId id="259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B4C71EC6-210F-42DE-9C53-41977AD35B3D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59632" y="1124744"/>
            <a:ext cx="67687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Александр  </a:t>
            </a:r>
            <a:r>
              <a:rPr lang="ru-RU" sz="3600" b="1" dirty="0" smtClean="0"/>
              <a:t>Сергеевич  Пушкин </a:t>
            </a:r>
            <a:endParaRPr lang="ru-RU" sz="36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21574" y="4160541"/>
            <a:ext cx="2644867" cy="1487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561246">
            <a:off x="1140090" y="2317639"/>
            <a:ext cx="1818291" cy="2369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14059">
            <a:off x="5913045" y="2419368"/>
            <a:ext cx="2104373" cy="2104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70821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988840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err="1"/>
              <a:t>Алекса́ндр</a:t>
            </a:r>
            <a:r>
              <a:rPr lang="ru-RU" dirty="0"/>
              <a:t> </a:t>
            </a:r>
            <a:r>
              <a:rPr lang="ru-RU" dirty="0" err="1"/>
              <a:t>Серге́евич</a:t>
            </a:r>
            <a:r>
              <a:rPr lang="ru-RU" dirty="0"/>
              <a:t> </a:t>
            </a:r>
            <a:r>
              <a:rPr lang="ru-RU" dirty="0" err="1"/>
              <a:t>Пу́шкин</a:t>
            </a:r>
            <a:r>
              <a:rPr lang="ru-RU" dirty="0"/>
              <a:t> </a:t>
            </a:r>
            <a:r>
              <a:rPr lang="ru-RU" dirty="0" smtClean="0"/>
              <a:t> родился 26 </a:t>
            </a:r>
            <a:r>
              <a:rPr lang="ru-RU" dirty="0"/>
              <a:t>мая [6 июня] </a:t>
            </a:r>
            <a:r>
              <a:rPr lang="ru-RU" dirty="0" smtClean="0"/>
              <a:t>1799 </a:t>
            </a:r>
            <a:r>
              <a:rPr lang="ru-RU" dirty="0"/>
              <a:t>— русский поэт, драматург и прозаик, заложивший основы русского реалистического </a:t>
            </a:r>
            <a:r>
              <a:rPr lang="ru-RU" dirty="0" smtClean="0"/>
              <a:t>направления, </a:t>
            </a:r>
            <a:r>
              <a:rPr lang="ru-RU" dirty="0"/>
              <a:t>критик и теоретик литературы, историк, публицист; один из самых авторитетных литературных деятелей первой трети XIX века.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88821" y="1988840"/>
            <a:ext cx="2635496" cy="3193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10584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37124" y="1844824"/>
            <a:ext cx="2695376" cy="3513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59915" y="1422377"/>
            <a:ext cx="373347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Летние месяцы 1805—1810 будущий поэт обычно проводил у своей бабушки по матери Марии Алексеевны Ганнибал (1745—1818, урождённой </a:t>
            </a:r>
            <a:r>
              <a:rPr lang="ru-RU" dirty="0" smtClean="0"/>
              <a:t>Пушкиной, </a:t>
            </a:r>
            <a:r>
              <a:rPr lang="ru-RU" dirty="0"/>
              <a:t>из другой ветви рода), в подмосковном селе Захарове, близ Звенигорода. Ранние детские впечатления отразились в первых опытах пушкинских поэм, написанных несколько </a:t>
            </a:r>
            <a:r>
              <a:rPr lang="ru-RU" dirty="0" smtClean="0"/>
              <a:t>позже , </a:t>
            </a:r>
            <a:r>
              <a:rPr lang="ru-RU" dirty="0"/>
              <a:t>в лицейских стихотворениях «Послание к Юдину» </a:t>
            </a:r>
            <a:r>
              <a:rPr lang="ru-RU" dirty="0" smtClean="0"/>
              <a:t>, </a:t>
            </a:r>
            <a:r>
              <a:rPr lang="ru-RU" dirty="0"/>
              <a:t>«Сон» </a:t>
            </a:r>
            <a:r>
              <a:rPr lang="ru-RU" dirty="0" smtClean="0"/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02427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1127270"/>
            <a:ext cx="712879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В лицейский период Пушкиным было создано много стихотворных произведений. Его вдохновляли французские поэты XVII—XVIII веков, с творчеством которых он познакомился в детстве, читая книги из библиотеки отца. Любимыми авторами молодого Пушкина были Вольтер и Парни. В его ранней лирике соединились традиции французского и русского классицизма. Учителями Пушкина-поэта стали Батюшков, признанный мастер «лёгкой поэзии», и Жуковский, глава отечественного романтизма. Пушкинская лирика периода 1813—1815 годов пронизана мотивами быстротечности жизни, которая диктовала жажду наслаждения радостями бытия. С 1816 года, вслед за Жуковским, он обращается к элегиям, где развивает характерные для этого жанра мотивы: неразделённой любви, ухода молодости, угасания души.</a:t>
            </a:r>
          </a:p>
        </p:txBody>
      </p:sp>
    </p:spTree>
    <p:extLst>
      <p:ext uri="{BB962C8B-B14F-4D97-AF65-F5344CB8AC3E}">
        <p14:creationId xmlns:p14="http://schemas.microsoft.com/office/powerpoint/2010/main" val="27377353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8224" y="1254728"/>
            <a:ext cx="7104176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Он написал много </a:t>
            </a:r>
            <a:r>
              <a:rPr lang="ru-RU" sz="2000" dirty="0" smtClean="0"/>
              <a:t>замечательных произведений, </a:t>
            </a:r>
            <a:r>
              <a:rPr lang="ru-RU" sz="2000" dirty="0" smtClean="0"/>
              <a:t> </a:t>
            </a:r>
            <a:r>
              <a:rPr lang="ru-RU" sz="2000" dirty="0" smtClean="0"/>
              <a:t>таких  как </a:t>
            </a:r>
            <a:r>
              <a:rPr lang="ru-RU" dirty="0" smtClean="0"/>
              <a:t>:</a:t>
            </a:r>
          </a:p>
          <a:p>
            <a:endParaRPr lang="ru-RU" dirty="0"/>
          </a:p>
        </p:txBody>
      </p:sp>
      <p:pic>
        <p:nvPicPr>
          <p:cNvPr id="1026" name="Picture 2" descr="https://img-fotki.yandex.ru/get/17934/15512168.35/0_9fedb_d836d8c8_orig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68224" y="1977922"/>
            <a:ext cx="1619736" cy="211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ttgg.ru/pictures/rekomendbelkinstory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83668" y="4121815"/>
            <a:ext cx="2808312" cy="1717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cdn.eksmo.ru/v2/ITD000000000809652/COVER/cover3d1__w60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1900303"/>
            <a:ext cx="1495841" cy="2198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s018.radikal.ru/i517/1611/79/caf2475acd92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60032" y="1977922"/>
            <a:ext cx="1615796" cy="211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buksel.ru/covers/53903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1962150"/>
            <a:ext cx="1408099" cy="2128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home.myhomesale.ru/wp-content/uploads/images/33553-img.jp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861625">
            <a:off x="5807168" y="4097448"/>
            <a:ext cx="1489837" cy="1765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96310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268760"/>
            <a:ext cx="40862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 1837 году между Александром Сергеевичем Пушкиным и Жоржем Дантесом возник конфликт. Пушкин вызывает Дантеса на дуэль, и в результате получает смертельное ранение в живот.</a:t>
            </a:r>
          </a:p>
          <a:p>
            <a:endParaRPr lang="ru-RU" dirty="0"/>
          </a:p>
          <a:p>
            <a:r>
              <a:rPr lang="ru-RU" dirty="0"/>
              <a:t>Император Николай I, зная о тяжелом состоянии поэта, обещает обеспечить достатком семью и выплатить все долги. Впоследствии монарх выполнил все обещания. Умер поэт 29 января (10 февраля) 1837 </a:t>
            </a:r>
            <a:r>
              <a:rPr lang="ru-RU" dirty="0" smtClean="0"/>
              <a:t>года</a:t>
            </a:r>
            <a:r>
              <a:rPr lang="en-US" dirty="0" smtClean="0"/>
              <a:t>.</a:t>
            </a:r>
            <a:endParaRPr lang="ru-RU" dirty="0"/>
          </a:p>
        </p:txBody>
      </p:sp>
      <p:pic>
        <p:nvPicPr>
          <p:cNvPr id="2050" name="Picture 2" descr="https://cs8.pikabu.ru/post_img/2016/07/31/9/146997711214127300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89449" y="1196752"/>
            <a:ext cx="2848838" cy="1894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h-rf.ru/upload/resize_cache/iblock/61c/1500_2000_1/Dmitriy-Belyukin_-Smert-Pushkin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01816" y="3429001"/>
            <a:ext cx="2836471" cy="1989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25455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03648" y="1268760"/>
            <a:ext cx="58326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Спасибо за внимание!</a:t>
            </a:r>
            <a:endParaRPr lang="ru-RU" sz="44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2564904"/>
            <a:ext cx="2664296" cy="3145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37703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59</TotalTime>
  <Words>302</Words>
  <Application>Microsoft Office PowerPoint</Application>
  <PresentationFormat>Экран (4:3)</PresentationFormat>
  <Paragraphs>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Кутюр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7</cp:revision>
  <dcterms:created xsi:type="dcterms:W3CDTF">2017-08-27T17:20:19Z</dcterms:created>
  <dcterms:modified xsi:type="dcterms:W3CDTF">2017-08-28T12:51:49Z</dcterms:modified>
</cp:coreProperties>
</file>