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8" r:id="rId4"/>
    <p:sldId id="258" r:id="rId5"/>
    <p:sldId id="259" r:id="rId6"/>
    <p:sldId id="269" r:id="rId7"/>
    <p:sldId id="257" r:id="rId8"/>
    <p:sldId id="265" r:id="rId9"/>
    <p:sldId id="266" r:id="rId10"/>
    <p:sldId id="25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94660"/>
  </p:normalViewPr>
  <p:slideViewPr>
    <p:cSldViewPr>
      <p:cViewPr varScale="1">
        <p:scale>
          <a:sx n="111" d="100"/>
          <a:sy n="111" d="100"/>
        </p:scale>
        <p:origin x="-18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D491C-9013-46E4-9EA3-45ED2E1D7F7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5F1B9F-FD74-4E60-BAA8-E37DB4EB5784}">
      <dgm:prSet phldrT="[Текст]"/>
      <dgm:spPr/>
      <dgm:t>
        <a:bodyPr/>
        <a:lstStyle/>
        <a:p>
          <a:r>
            <a:rPr lang="ru-RU" dirty="0" smtClean="0"/>
            <a:t>ПОРТФОЛИО</a:t>
          </a:r>
          <a:endParaRPr lang="ru-RU" dirty="0"/>
        </a:p>
      </dgm:t>
    </dgm:pt>
    <dgm:pt modelId="{0F295DB1-9F0A-4DEE-A157-33E7509F979B}" type="parTrans" cxnId="{630C5D80-1995-414D-A836-13A659854E09}">
      <dgm:prSet/>
      <dgm:spPr/>
      <dgm:t>
        <a:bodyPr/>
        <a:lstStyle/>
        <a:p>
          <a:endParaRPr lang="ru-RU"/>
        </a:p>
      </dgm:t>
    </dgm:pt>
    <dgm:pt modelId="{1F3B0A4E-20D7-4043-9D09-55FC8845EAD3}" type="sibTrans" cxnId="{630C5D80-1995-414D-A836-13A659854E09}">
      <dgm:prSet/>
      <dgm:spPr/>
      <dgm:t>
        <a:bodyPr/>
        <a:lstStyle/>
        <a:p>
          <a:endParaRPr lang="ru-RU"/>
        </a:p>
      </dgm:t>
    </dgm:pt>
    <dgm:pt modelId="{5EFF5A22-34CD-47E7-B506-C906D2ECF7DE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ИНВАРИАНТНАЯ ЧАСТЬ</a:t>
          </a:r>
          <a:endParaRPr lang="ru-RU" dirty="0"/>
        </a:p>
      </dgm:t>
    </dgm:pt>
    <dgm:pt modelId="{E8BAE7F7-9276-486B-8AC4-E0B25D8013C0}" type="parTrans" cxnId="{B5D032FF-0A19-47A4-9313-CF59A5067EB1}">
      <dgm:prSet/>
      <dgm:spPr/>
      <dgm:t>
        <a:bodyPr/>
        <a:lstStyle/>
        <a:p>
          <a:endParaRPr lang="ru-RU"/>
        </a:p>
      </dgm:t>
    </dgm:pt>
    <dgm:pt modelId="{05C5E4D0-EA5B-48BA-9759-3F60BCB902AD}" type="sibTrans" cxnId="{B5D032FF-0A19-47A4-9313-CF59A5067EB1}">
      <dgm:prSet/>
      <dgm:spPr/>
      <dgm:t>
        <a:bodyPr/>
        <a:lstStyle/>
        <a:p>
          <a:endParaRPr lang="ru-RU"/>
        </a:p>
      </dgm:t>
    </dgm:pt>
    <dgm:pt modelId="{72551FFD-8C6F-4C39-A28E-8F2D25DD64FD}">
      <dgm:prSet phldrT="[Текст]"/>
      <dgm:spPr/>
      <dgm:t>
        <a:bodyPr/>
        <a:lstStyle/>
        <a:p>
          <a:r>
            <a:rPr lang="ru-RU" b="0" i="0" dirty="0" smtClean="0"/>
            <a:t>отражает уровень достижений академических знаний обучающегося, определенных ФГОС и уровнем образования в соответствии с индивидуальной образовательной траекторией обучающегося</a:t>
          </a:r>
          <a:endParaRPr lang="ru-RU" dirty="0"/>
        </a:p>
      </dgm:t>
    </dgm:pt>
    <dgm:pt modelId="{E2EF76DC-5783-4981-AF1E-B20666DB18E8}" type="parTrans" cxnId="{6AA63822-3F8E-4FDA-B3BA-58DE4ACEAD37}">
      <dgm:prSet/>
      <dgm:spPr/>
      <dgm:t>
        <a:bodyPr/>
        <a:lstStyle/>
        <a:p>
          <a:endParaRPr lang="ru-RU"/>
        </a:p>
      </dgm:t>
    </dgm:pt>
    <dgm:pt modelId="{4E9FD2C5-1C9F-43A1-8504-5F99684CC134}" type="sibTrans" cxnId="{6AA63822-3F8E-4FDA-B3BA-58DE4ACEAD37}">
      <dgm:prSet/>
      <dgm:spPr/>
      <dgm:t>
        <a:bodyPr/>
        <a:lstStyle/>
        <a:p>
          <a:endParaRPr lang="ru-RU"/>
        </a:p>
      </dgm:t>
    </dgm:pt>
    <dgm:pt modelId="{B9D129D4-3836-43E7-91E6-01D3505312DC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ВАРИАТИВНАЯ ЧАСТЬ</a:t>
          </a:r>
          <a:endParaRPr lang="ru-RU" dirty="0"/>
        </a:p>
      </dgm:t>
    </dgm:pt>
    <dgm:pt modelId="{E54E5BB6-F226-4AF0-AA3C-B9FEB30543CF}" type="sibTrans" cxnId="{AB460039-5490-44D6-9C7F-B857017627AF}">
      <dgm:prSet/>
      <dgm:spPr/>
      <dgm:t>
        <a:bodyPr/>
        <a:lstStyle/>
        <a:p>
          <a:endParaRPr lang="ru-RU"/>
        </a:p>
      </dgm:t>
    </dgm:pt>
    <dgm:pt modelId="{EADB71AA-27F8-4CAF-8EBD-052A988B971B}" type="parTrans" cxnId="{AB460039-5490-44D6-9C7F-B857017627AF}">
      <dgm:prSet/>
      <dgm:spPr/>
      <dgm:t>
        <a:bodyPr/>
        <a:lstStyle/>
        <a:p>
          <a:endParaRPr lang="ru-RU"/>
        </a:p>
      </dgm:t>
    </dgm:pt>
    <dgm:pt modelId="{CA25DDEC-E0DC-40BD-B5DF-8F8CD5668839}">
      <dgm:prSet/>
      <dgm:spPr/>
      <dgm:t>
        <a:bodyPr/>
        <a:lstStyle/>
        <a:p>
          <a:r>
            <a:rPr lang="ru-RU" b="0" i="1" smtClean="0"/>
            <a:t>портфолио внешних достижений </a:t>
          </a:r>
          <a:r>
            <a:rPr lang="ru-RU" b="0" i="0" smtClean="0"/>
            <a:t>и </a:t>
          </a:r>
          <a:r>
            <a:rPr lang="ru-RU" b="0" i="1" smtClean="0"/>
            <a:t>портфолио личностного развития</a:t>
          </a:r>
          <a:endParaRPr lang="ru-RU"/>
        </a:p>
      </dgm:t>
    </dgm:pt>
    <dgm:pt modelId="{45A06468-E714-4347-89FE-D1A271AF8D71}" type="parTrans" cxnId="{8A1D3E3C-0B2D-4294-95B9-03DC693161CB}">
      <dgm:prSet/>
      <dgm:spPr/>
      <dgm:t>
        <a:bodyPr/>
        <a:lstStyle/>
        <a:p>
          <a:endParaRPr lang="ru-RU"/>
        </a:p>
      </dgm:t>
    </dgm:pt>
    <dgm:pt modelId="{9F7C814B-1DEC-4844-A98E-112B37843127}" type="sibTrans" cxnId="{8A1D3E3C-0B2D-4294-95B9-03DC693161CB}">
      <dgm:prSet/>
      <dgm:spPr/>
      <dgm:t>
        <a:bodyPr/>
        <a:lstStyle/>
        <a:p>
          <a:endParaRPr lang="ru-RU"/>
        </a:p>
      </dgm:t>
    </dgm:pt>
    <dgm:pt modelId="{D2B81831-EFA8-451E-96A8-D08B855AD946}" type="pres">
      <dgm:prSet presAssocID="{1A8D491C-9013-46E4-9EA3-45ED2E1D7F7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46005F4-7CF9-412C-85BB-7F76618EDF2A}" type="pres">
      <dgm:prSet presAssocID="{085F1B9F-FD74-4E60-BAA8-E37DB4EB5784}" presName="hierRoot1" presStyleCnt="0"/>
      <dgm:spPr/>
    </dgm:pt>
    <dgm:pt modelId="{5C7E0B64-7EB0-4573-92B4-65636E334A72}" type="pres">
      <dgm:prSet presAssocID="{085F1B9F-FD74-4E60-BAA8-E37DB4EB5784}" presName="composite" presStyleCnt="0"/>
      <dgm:spPr/>
    </dgm:pt>
    <dgm:pt modelId="{7C4E01D6-2366-4E10-B239-AD24F63639FC}" type="pres">
      <dgm:prSet presAssocID="{085F1B9F-FD74-4E60-BAA8-E37DB4EB5784}" presName="background" presStyleLbl="node0" presStyleIdx="0" presStyleCnt="1"/>
      <dgm:spPr/>
    </dgm:pt>
    <dgm:pt modelId="{244D2B01-0A08-4A7C-A62A-F52270BE6950}" type="pres">
      <dgm:prSet presAssocID="{085F1B9F-FD74-4E60-BAA8-E37DB4EB578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300223-2E51-4910-8577-FA27ECD4E51C}" type="pres">
      <dgm:prSet presAssocID="{085F1B9F-FD74-4E60-BAA8-E37DB4EB5784}" presName="hierChild2" presStyleCnt="0"/>
      <dgm:spPr/>
    </dgm:pt>
    <dgm:pt modelId="{1490CE34-83BD-4C24-8831-428CCA7AB527}" type="pres">
      <dgm:prSet presAssocID="{E8BAE7F7-9276-486B-8AC4-E0B25D8013C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E330CDD-4F98-44D3-A4C5-EB2E7AA503ED}" type="pres">
      <dgm:prSet presAssocID="{5EFF5A22-34CD-47E7-B506-C906D2ECF7DE}" presName="hierRoot2" presStyleCnt="0"/>
      <dgm:spPr/>
    </dgm:pt>
    <dgm:pt modelId="{8D1B4DD0-3EC3-4F00-8434-DA6C3EBCF340}" type="pres">
      <dgm:prSet presAssocID="{5EFF5A22-34CD-47E7-B506-C906D2ECF7DE}" presName="composite2" presStyleCnt="0"/>
      <dgm:spPr/>
    </dgm:pt>
    <dgm:pt modelId="{B153264F-EC06-414B-ABBE-89E0418CB7A9}" type="pres">
      <dgm:prSet presAssocID="{5EFF5A22-34CD-47E7-B506-C906D2ECF7DE}" presName="background2" presStyleLbl="node2" presStyleIdx="0" presStyleCnt="2"/>
      <dgm:spPr/>
    </dgm:pt>
    <dgm:pt modelId="{8C33EAD8-1A6B-4A33-833B-E5A05C5D1DDD}" type="pres">
      <dgm:prSet presAssocID="{5EFF5A22-34CD-47E7-B506-C906D2ECF7D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C79205-4249-4E8C-A15A-BC93DABF66C9}" type="pres">
      <dgm:prSet presAssocID="{5EFF5A22-34CD-47E7-B506-C906D2ECF7DE}" presName="hierChild3" presStyleCnt="0"/>
      <dgm:spPr/>
    </dgm:pt>
    <dgm:pt modelId="{DE2A9903-5B95-4BAE-8234-583C9384F485}" type="pres">
      <dgm:prSet presAssocID="{E2EF76DC-5783-4981-AF1E-B20666DB18E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D87529ED-2A00-4F8A-B8B2-E6E666677EF7}" type="pres">
      <dgm:prSet presAssocID="{72551FFD-8C6F-4C39-A28E-8F2D25DD64FD}" presName="hierRoot3" presStyleCnt="0"/>
      <dgm:spPr/>
    </dgm:pt>
    <dgm:pt modelId="{146AFD50-5D26-49A5-A20D-F0673259B684}" type="pres">
      <dgm:prSet presAssocID="{72551FFD-8C6F-4C39-A28E-8F2D25DD64FD}" presName="composite3" presStyleCnt="0"/>
      <dgm:spPr/>
    </dgm:pt>
    <dgm:pt modelId="{231DCF21-42C0-4907-B322-2133A998968D}" type="pres">
      <dgm:prSet presAssocID="{72551FFD-8C6F-4C39-A28E-8F2D25DD64FD}" presName="background3" presStyleLbl="node3" presStyleIdx="0" presStyleCnt="2"/>
      <dgm:spPr/>
    </dgm:pt>
    <dgm:pt modelId="{7A085555-A8A0-4579-A3DB-9C998861B81B}" type="pres">
      <dgm:prSet presAssocID="{72551FFD-8C6F-4C39-A28E-8F2D25DD64FD}" presName="text3" presStyleLbl="fgAcc3" presStyleIdx="0" presStyleCnt="2" custScaleX="1921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8726D1-3B83-49A2-BC7A-246ED6589A3F}" type="pres">
      <dgm:prSet presAssocID="{72551FFD-8C6F-4C39-A28E-8F2D25DD64FD}" presName="hierChild4" presStyleCnt="0"/>
      <dgm:spPr/>
    </dgm:pt>
    <dgm:pt modelId="{208BFAFF-0971-47AD-8926-40B574290737}" type="pres">
      <dgm:prSet presAssocID="{EADB71AA-27F8-4CAF-8EBD-052A988B971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351AD3F-D44E-4E3F-A0DF-314C5764172C}" type="pres">
      <dgm:prSet presAssocID="{B9D129D4-3836-43E7-91E6-01D3505312DC}" presName="hierRoot2" presStyleCnt="0"/>
      <dgm:spPr/>
    </dgm:pt>
    <dgm:pt modelId="{163E1C97-C9E7-4CD5-8935-074EABDE8A3B}" type="pres">
      <dgm:prSet presAssocID="{B9D129D4-3836-43E7-91E6-01D3505312DC}" presName="composite2" presStyleCnt="0"/>
      <dgm:spPr/>
    </dgm:pt>
    <dgm:pt modelId="{AFE952A4-2C71-4542-B75E-08D48CA37626}" type="pres">
      <dgm:prSet presAssocID="{B9D129D4-3836-43E7-91E6-01D3505312DC}" presName="background2" presStyleLbl="node2" presStyleIdx="1" presStyleCnt="2"/>
      <dgm:spPr/>
    </dgm:pt>
    <dgm:pt modelId="{F013756C-EE22-4231-B079-D7B8DBDEECFC}" type="pres">
      <dgm:prSet presAssocID="{B9D129D4-3836-43E7-91E6-01D3505312D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783C26-633C-4C12-94D9-53173E0CD092}" type="pres">
      <dgm:prSet presAssocID="{B9D129D4-3836-43E7-91E6-01D3505312DC}" presName="hierChild3" presStyleCnt="0"/>
      <dgm:spPr/>
    </dgm:pt>
    <dgm:pt modelId="{8BFFEFBB-325F-4CDC-9CAC-2D515E5AD074}" type="pres">
      <dgm:prSet presAssocID="{45A06468-E714-4347-89FE-D1A271AF8D71}" presName="Name17" presStyleLbl="parChTrans1D3" presStyleIdx="1" presStyleCnt="2"/>
      <dgm:spPr/>
      <dgm:t>
        <a:bodyPr/>
        <a:lstStyle/>
        <a:p>
          <a:endParaRPr lang="ru-RU"/>
        </a:p>
      </dgm:t>
    </dgm:pt>
    <dgm:pt modelId="{152F3419-3121-4886-928E-8B44E17A0BA0}" type="pres">
      <dgm:prSet presAssocID="{CA25DDEC-E0DC-40BD-B5DF-8F8CD5668839}" presName="hierRoot3" presStyleCnt="0"/>
      <dgm:spPr/>
    </dgm:pt>
    <dgm:pt modelId="{E0DFCCFE-67CF-4428-A923-A6B96412C582}" type="pres">
      <dgm:prSet presAssocID="{CA25DDEC-E0DC-40BD-B5DF-8F8CD5668839}" presName="composite3" presStyleCnt="0"/>
      <dgm:spPr/>
    </dgm:pt>
    <dgm:pt modelId="{7DED320E-1DF5-4620-93A4-E97B4C427C8D}" type="pres">
      <dgm:prSet presAssocID="{CA25DDEC-E0DC-40BD-B5DF-8F8CD5668839}" presName="background3" presStyleLbl="node3" presStyleIdx="1" presStyleCnt="2"/>
      <dgm:spPr/>
    </dgm:pt>
    <dgm:pt modelId="{DA0ADD5B-545D-4647-869E-A7EF053EAA8C}" type="pres">
      <dgm:prSet presAssocID="{CA25DDEC-E0DC-40BD-B5DF-8F8CD5668839}" presName="text3" presStyleLbl="fgAcc3" presStyleIdx="1" presStyleCnt="2" custScaleX="1788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F5215E-480A-4226-B873-ADE51AA29A3A}" type="pres">
      <dgm:prSet presAssocID="{CA25DDEC-E0DC-40BD-B5DF-8F8CD5668839}" presName="hierChild4" presStyleCnt="0"/>
      <dgm:spPr/>
    </dgm:pt>
  </dgm:ptLst>
  <dgm:cxnLst>
    <dgm:cxn modelId="{AB460039-5490-44D6-9C7F-B857017627AF}" srcId="{085F1B9F-FD74-4E60-BAA8-E37DB4EB5784}" destId="{B9D129D4-3836-43E7-91E6-01D3505312DC}" srcOrd="1" destOrd="0" parTransId="{EADB71AA-27F8-4CAF-8EBD-052A988B971B}" sibTransId="{E54E5BB6-F226-4AF0-AA3C-B9FEB30543CF}"/>
    <dgm:cxn modelId="{B455C4E5-2B46-4D91-8E25-8C0EAD2F8C56}" type="presOf" srcId="{1A8D491C-9013-46E4-9EA3-45ED2E1D7F74}" destId="{D2B81831-EFA8-451E-96A8-D08B855AD946}" srcOrd="0" destOrd="0" presId="urn:microsoft.com/office/officeart/2005/8/layout/hierarchy1"/>
    <dgm:cxn modelId="{7A96DB3B-6FE7-4EC5-A1C8-39E665EB1481}" type="presOf" srcId="{5EFF5A22-34CD-47E7-B506-C906D2ECF7DE}" destId="{8C33EAD8-1A6B-4A33-833B-E5A05C5D1DDD}" srcOrd="0" destOrd="0" presId="urn:microsoft.com/office/officeart/2005/8/layout/hierarchy1"/>
    <dgm:cxn modelId="{7F3C12E6-4760-42C9-9CA9-850FAC0333D5}" type="presOf" srcId="{B9D129D4-3836-43E7-91E6-01D3505312DC}" destId="{F013756C-EE22-4231-B079-D7B8DBDEECFC}" srcOrd="0" destOrd="0" presId="urn:microsoft.com/office/officeart/2005/8/layout/hierarchy1"/>
    <dgm:cxn modelId="{266E62E8-F684-4FF2-A1B6-55F867AA740B}" type="presOf" srcId="{CA25DDEC-E0DC-40BD-B5DF-8F8CD5668839}" destId="{DA0ADD5B-545D-4647-869E-A7EF053EAA8C}" srcOrd="0" destOrd="0" presId="urn:microsoft.com/office/officeart/2005/8/layout/hierarchy1"/>
    <dgm:cxn modelId="{6B5653F6-963E-4E10-B775-EBD2EA22C610}" type="presOf" srcId="{72551FFD-8C6F-4C39-A28E-8F2D25DD64FD}" destId="{7A085555-A8A0-4579-A3DB-9C998861B81B}" srcOrd="0" destOrd="0" presId="urn:microsoft.com/office/officeart/2005/8/layout/hierarchy1"/>
    <dgm:cxn modelId="{630C5D80-1995-414D-A836-13A659854E09}" srcId="{1A8D491C-9013-46E4-9EA3-45ED2E1D7F74}" destId="{085F1B9F-FD74-4E60-BAA8-E37DB4EB5784}" srcOrd="0" destOrd="0" parTransId="{0F295DB1-9F0A-4DEE-A157-33E7509F979B}" sibTransId="{1F3B0A4E-20D7-4043-9D09-55FC8845EAD3}"/>
    <dgm:cxn modelId="{7B82B750-4A1C-434C-BC5F-E85E0C85132E}" type="presOf" srcId="{E8BAE7F7-9276-486B-8AC4-E0B25D8013C0}" destId="{1490CE34-83BD-4C24-8831-428CCA7AB527}" srcOrd="0" destOrd="0" presId="urn:microsoft.com/office/officeart/2005/8/layout/hierarchy1"/>
    <dgm:cxn modelId="{06CD2811-E4F4-46AB-935A-46E3C1796DA6}" type="presOf" srcId="{E2EF76DC-5783-4981-AF1E-B20666DB18E8}" destId="{DE2A9903-5B95-4BAE-8234-583C9384F485}" srcOrd="0" destOrd="0" presId="urn:microsoft.com/office/officeart/2005/8/layout/hierarchy1"/>
    <dgm:cxn modelId="{CC90831A-E9F3-453C-B0C1-388E2110B350}" type="presOf" srcId="{45A06468-E714-4347-89FE-D1A271AF8D71}" destId="{8BFFEFBB-325F-4CDC-9CAC-2D515E5AD074}" srcOrd="0" destOrd="0" presId="urn:microsoft.com/office/officeart/2005/8/layout/hierarchy1"/>
    <dgm:cxn modelId="{B5D032FF-0A19-47A4-9313-CF59A5067EB1}" srcId="{085F1B9F-FD74-4E60-BAA8-E37DB4EB5784}" destId="{5EFF5A22-34CD-47E7-B506-C906D2ECF7DE}" srcOrd="0" destOrd="0" parTransId="{E8BAE7F7-9276-486B-8AC4-E0B25D8013C0}" sibTransId="{05C5E4D0-EA5B-48BA-9759-3F60BCB902AD}"/>
    <dgm:cxn modelId="{6EFCF578-3B45-4D60-9A0E-9397A5F67AFB}" type="presOf" srcId="{EADB71AA-27F8-4CAF-8EBD-052A988B971B}" destId="{208BFAFF-0971-47AD-8926-40B574290737}" srcOrd="0" destOrd="0" presId="urn:microsoft.com/office/officeart/2005/8/layout/hierarchy1"/>
    <dgm:cxn modelId="{8A1D3E3C-0B2D-4294-95B9-03DC693161CB}" srcId="{B9D129D4-3836-43E7-91E6-01D3505312DC}" destId="{CA25DDEC-E0DC-40BD-B5DF-8F8CD5668839}" srcOrd="0" destOrd="0" parTransId="{45A06468-E714-4347-89FE-D1A271AF8D71}" sibTransId="{9F7C814B-1DEC-4844-A98E-112B37843127}"/>
    <dgm:cxn modelId="{6AA63822-3F8E-4FDA-B3BA-58DE4ACEAD37}" srcId="{5EFF5A22-34CD-47E7-B506-C906D2ECF7DE}" destId="{72551FFD-8C6F-4C39-A28E-8F2D25DD64FD}" srcOrd="0" destOrd="0" parTransId="{E2EF76DC-5783-4981-AF1E-B20666DB18E8}" sibTransId="{4E9FD2C5-1C9F-43A1-8504-5F99684CC134}"/>
    <dgm:cxn modelId="{A0B50246-25CC-4F9B-9E52-ED58B1C64328}" type="presOf" srcId="{085F1B9F-FD74-4E60-BAA8-E37DB4EB5784}" destId="{244D2B01-0A08-4A7C-A62A-F52270BE6950}" srcOrd="0" destOrd="0" presId="urn:microsoft.com/office/officeart/2005/8/layout/hierarchy1"/>
    <dgm:cxn modelId="{48680477-9D59-4D03-957F-EC21674B07DC}" type="presParOf" srcId="{D2B81831-EFA8-451E-96A8-D08B855AD946}" destId="{D46005F4-7CF9-412C-85BB-7F76618EDF2A}" srcOrd="0" destOrd="0" presId="urn:microsoft.com/office/officeart/2005/8/layout/hierarchy1"/>
    <dgm:cxn modelId="{D2074D2F-6089-423A-B060-E4DB570B61D9}" type="presParOf" srcId="{D46005F4-7CF9-412C-85BB-7F76618EDF2A}" destId="{5C7E0B64-7EB0-4573-92B4-65636E334A72}" srcOrd="0" destOrd="0" presId="urn:microsoft.com/office/officeart/2005/8/layout/hierarchy1"/>
    <dgm:cxn modelId="{D664693D-344A-4E40-B0E5-B54A0145A667}" type="presParOf" srcId="{5C7E0B64-7EB0-4573-92B4-65636E334A72}" destId="{7C4E01D6-2366-4E10-B239-AD24F63639FC}" srcOrd="0" destOrd="0" presId="urn:microsoft.com/office/officeart/2005/8/layout/hierarchy1"/>
    <dgm:cxn modelId="{ED1A3D67-E81A-46FE-B78B-848BCD0254A7}" type="presParOf" srcId="{5C7E0B64-7EB0-4573-92B4-65636E334A72}" destId="{244D2B01-0A08-4A7C-A62A-F52270BE6950}" srcOrd="1" destOrd="0" presId="urn:microsoft.com/office/officeart/2005/8/layout/hierarchy1"/>
    <dgm:cxn modelId="{3C4DD15E-DC29-4646-ACE8-E198D615F920}" type="presParOf" srcId="{D46005F4-7CF9-412C-85BB-7F76618EDF2A}" destId="{A1300223-2E51-4910-8577-FA27ECD4E51C}" srcOrd="1" destOrd="0" presId="urn:microsoft.com/office/officeart/2005/8/layout/hierarchy1"/>
    <dgm:cxn modelId="{5E5F74B6-909F-4392-93F3-5AF8734E2993}" type="presParOf" srcId="{A1300223-2E51-4910-8577-FA27ECD4E51C}" destId="{1490CE34-83BD-4C24-8831-428CCA7AB527}" srcOrd="0" destOrd="0" presId="urn:microsoft.com/office/officeart/2005/8/layout/hierarchy1"/>
    <dgm:cxn modelId="{9654FF9E-E5DB-42E7-A00C-A8D87A001F62}" type="presParOf" srcId="{A1300223-2E51-4910-8577-FA27ECD4E51C}" destId="{4E330CDD-4F98-44D3-A4C5-EB2E7AA503ED}" srcOrd="1" destOrd="0" presId="urn:microsoft.com/office/officeart/2005/8/layout/hierarchy1"/>
    <dgm:cxn modelId="{F0F7D553-7C71-4F6B-9D6B-A6796BFD87E1}" type="presParOf" srcId="{4E330CDD-4F98-44D3-A4C5-EB2E7AA503ED}" destId="{8D1B4DD0-3EC3-4F00-8434-DA6C3EBCF340}" srcOrd="0" destOrd="0" presId="urn:microsoft.com/office/officeart/2005/8/layout/hierarchy1"/>
    <dgm:cxn modelId="{35EF6297-7A69-438B-AE2F-7B832C217D3F}" type="presParOf" srcId="{8D1B4DD0-3EC3-4F00-8434-DA6C3EBCF340}" destId="{B153264F-EC06-414B-ABBE-89E0418CB7A9}" srcOrd="0" destOrd="0" presId="urn:microsoft.com/office/officeart/2005/8/layout/hierarchy1"/>
    <dgm:cxn modelId="{6D3987FC-7736-4CC6-A9E2-69851D9A1520}" type="presParOf" srcId="{8D1B4DD0-3EC3-4F00-8434-DA6C3EBCF340}" destId="{8C33EAD8-1A6B-4A33-833B-E5A05C5D1DDD}" srcOrd="1" destOrd="0" presId="urn:microsoft.com/office/officeart/2005/8/layout/hierarchy1"/>
    <dgm:cxn modelId="{CC496376-15B5-4D3F-84AB-0F26451961CA}" type="presParOf" srcId="{4E330CDD-4F98-44D3-A4C5-EB2E7AA503ED}" destId="{E1C79205-4249-4E8C-A15A-BC93DABF66C9}" srcOrd="1" destOrd="0" presId="urn:microsoft.com/office/officeart/2005/8/layout/hierarchy1"/>
    <dgm:cxn modelId="{7AAFC22F-5802-47C4-8702-B93256BC1706}" type="presParOf" srcId="{E1C79205-4249-4E8C-A15A-BC93DABF66C9}" destId="{DE2A9903-5B95-4BAE-8234-583C9384F485}" srcOrd="0" destOrd="0" presId="urn:microsoft.com/office/officeart/2005/8/layout/hierarchy1"/>
    <dgm:cxn modelId="{48059A26-D66D-4071-97BD-8311229C37CF}" type="presParOf" srcId="{E1C79205-4249-4E8C-A15A-BC93DABF66C9}" destId="{D87529ED-2A00-4F8A-B8B2-E6E666677EF7}" srcOrd="1" destOrd="0" presId="urn:microsoft.com/office/officeart/2005/8/layout/hierarchy1"/>
    <dgm:cxn modelId="{B2865663-A4B5-4E61-A826-E661CF3F3CE8}" type="presParOf" srcId="{D87529ED-2A00-4F8A-B8B2-E6E666677EF7}" destId="{146AFD50-5D26-49A5-A20D-F0673259B684}" srcOrd="0" destOrd="0" presId="urn:microsoft.com/office/officeart/2005/8/layout/hierarchy1"/>
    <dgm:cxn modelId="{1CC73B34-66C6-48B4-891F-0CD546C0123B}" type="presParOf" srcId="{146AFD50-5D26-49A5-A20D-F0673259B684}" destId="{231DCF21-42C0-4907-B322-2133A998968D}" srcOrd="0" destOrd="0" presId="urn:microsoft.com/office/officeart/2005/8/layout/hierarchy1"/>
    <dgm:cxn modelId="{76F3DFB2-061F-4BD7-A092-6BDD6ECBA432}" type="presParOf" srcId="{146AFD50-5D26-49A5-A20D-F0673259B684}" destId="{7A085555-A8A0-4579-A3DB-9C998861B81B}" srcOrd="1" destOrd="0" presId="urn:microsoft.com/office/officeart/2005/8/layout/hierarchy1"/>
    <dgm:cxn modelId="{8EEC8334-5779-41CD-8406-E2FC49637B8E}" type="presParOf" srcId="{D87529ED-2A00-4F8A-B8B2-E6E666677EF7}" destId="{7C8726D1-3B83-49A2-BC7A-246ED6589A3F}" srcOrd="1" destOrd="0" presId="urn:microsoft.com/office/officeart/2005/8/layout/hierarchy1"/>
    <dgm:cxn modelId="{5B2D9621-4584-456A-814D-70F5B43A0AE6}" type="presParOf" srcId="{A1300223-2E51-4910-8577-FA27ECD4E51C}" destId="{208BFAFF-0971-47AD-8926-40B574290737}" srcOrd="2" destOrd="0" presId="urn:microsoft.com/office/officeart/2005/8/layout/hierarchy1"/>
    <dgm:cxn modelId="{6066AA05-DC0D-4026-8380-079006570315}" type="presParOf" srcId="{A1300223-2E51-4910-8577-FA27ECD4E51C}" destId="{B351AD3F-D44E-4E3F-A0DF-314C5764172C}" srcOrd="3" destOrd="0" presId="urn:microsoft.com/office/officeart/2005/8/layout/hierarchy1"/>
    <dgm:cxn modelId="{D5CF94BF-4656-4F4E-80F4-C524C318862A}" type="presParOf" srcId="{B351AD3F-D44E-4E3F-A0DF-314C5764172C}" destId="{163E1C97-C9E7-4CD5-8935-074EABDE8A3B}" srcOrd="0" destOrd="0" presId="urn:microsoft.com/office/officeart/2005/8/layout/hierarchy1"/>
    <dgm:cxn modelId="{B4F53C0C-FDEA-4CAF-993D-80B5493F7478}" type="presParOf" srcId="{163E1C97-C9E7-4CD5-8935-074EABDE8A3B}" destId="{AFE952A4-2C71-4542-B75E-08D48CA37626}" srcOrd="0" destOrd="0" presId="urn:microsoft.com/office/officeart/2005/8/layout/hierarchy1"/>
    <dgm:cxn modelId="{83BF27A8-3C54-4052-B059-45B80A9A2AF9}" type="presParOf" srcId="{163E1C97-C9E7-4CD5-8935-074EABDE8A3B}" destId="{F013756C-EE22-4231-B079-D7B8DBDEECFC}" srcOrd="1" destOrd="0" presId="urn:microsoft.com/office/officeart/2005/8/layout/hierarchy1"/>
    <dgm:cxn modelId="{13DF4AB2-3B49-47CC-A2EF-3EE00910DE0D}" type="presParOf" srcId="{B351AD3F-D44E-4E3F-A0DF-314C5764172C}" destId="{E3783C26-633C-4C12-94D9-53173E0CD092}" srcOrd="1" destOrd="0" presId="urn:microsoft.com/office/officeart/2005/8/layout/hierarchy1"/>
    <dgm:cxn modelId="{0A979EB6-CD8F-41FB-A339-50E63491BD72}" type="presParOf" srcId="{E3783C26-633C-4C12-94D9-53173E0CD092}" destId="{8BFFEFBB-325F-4CDC-9CAC-2D515E5AD074}" srcOrd="0" destOrd="0" presId="urn:microsoft.com/office/officeart/2005/8/layout/hierarchy1"/>
    <dgm:cxn modelId="{3BC3653B-BA70-49F1-B7C3-6CF54452FBCC}" type="presParOf" srcId="{E3783C26-633C-4C12-94D9-53173E0CD092}" destId="{152F3419-3121-4886-928E-8B44E17A0BA0}" srcOrd="1" destOrd="0" presId="urn:microsoft.com/office/officeart/2005/8/layout/hierarchy1"/>
    <dgm:cxn modelId="{BE452F91-A435-4714-ADE5-FA8A95FE8647}" type="presParOf" srcId="{152F3419-3121-4886-928E-8B44E17A0BA0}" destId="{E0DFCCFE-67CF-4428-A923-A6B96412C582}" srcOrd="0" destOrd="0" presId="urn:microsoft.com/office/officeart/2005/8/layout/hierarchy1"/>
    <dgm:cxn modelId="{66922C1B-39EA-4E80-9F28-94AE425BC4C1}" type="presParOf" srcId="{E0DFCCFE-67CF-4428-A923-A6B96412C582}" destId="{7DED320E-1DF5-4620-93A4-E97B4C427C8D}" srcOrd="0" destOrd="0" presId="urn:microsoft.com/office/officeart/2005/8/layout/hierarchy1"/>
    <dgm:cxn modelId="{A989781F-47CB-47F9-832D-DB17774E8F15}" type="presParOf" srcId="{E0DFCCFE-67CF-4428-A923-A6B96412C582}" destId="{DA0ADD5B-545D-4647-869E-A7EF053EAA8C}" srcOrd="1" destOrd="0" presId="urn:microsoft.com/office/officeart/2005/8/layout/hierarchy1"/>
    <dgm:cxn modelId="{45AA0310-E2DB-4E79-B9E3-1F7F060234CF}" type="presParOf" srcId="{152F3419-3121-4886-928E-8B44E17A0BA0}" destId="{5BF5215E-480A-4226-B873-ADE51AA29A3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FEFBB-325F-4CDC-9CAC-2D515E5AD074}">
      <dsp:nvSpPr>
        <dsp:cNvPr id="0" name=""/>
        <dsp:cNvSpPr/>
      </dsp:nvSpPr>
      <dsp:spPr>
        <a:xfrm>
          <a:off x="6219824" y="3208459"/>
          <a:ext cx="91440" cy="5978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78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8BFAFF-0971-47AD-8926-40B574290737}">
      <dsp:nvSpPr>
        <dsp:cNvPr id="0" name=""/>
        <dsp:cNvSpPr/>
      </dsp:nvSpPr>
      <dsp:spPr>
        <a:xfrm>
          <a:off x="4130520" y="1305313"/>
          <a:ext cx="2135023" cy="597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409"/>
              </a:lnTo>
              <a:lnTo>
                <a:pt x="2135023" y="407409"/>
              </a:lnTo>
              <a:lnTo>
                <a:pt x="2135023" y="5978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A9903-5B95-4BAE-8234-583C9384F485}">
      <dsp:nvSpPr>
        <dsp:cNvPr id="0" name=""/>
        <dsp:cNvSpPr/>
      </dsp:nvSpPr>
      <dsp:spPr>
        <a:xfrm>
          <a:off x="1949776" y="3208459"/>
          <a:ext cx="91440" cy="5978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978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0CE34-83BD-4C24-8831-428CCA7AB527}">
      <dsp:nvSpPr>
        <dsp:cNvPr id="0" name=""/>
        <dsp:cNvSpPr/>
      </dsp:nvSpPr>
      <dsp:spPr>
        <a:xfrm>
          <a:off x="1995496" y="1305313"/>
          <a:ext cx="2135023" cy="597837"/>
        </a:xfrm>
        <a:custGeom>
          <a:avLst/>
          <a:gdLst/>
          <a:ahLst/>
          <a:cxnLst/>
          <a:rect l="0" t="0" r="0" b="0"/>
          <a:pathLst>
            <a:path>
              <a:moveTo>
                <a:pt x="2135023" y="0"/>
              </a:moveTo>
              <a:lnTo>
                <a:pt x="2135023" y="407409"/>
              </a:lnTo>
              <a:lnTo>
                <a:pt x="0" y="407409"/>
              </a:lnTo>
              <a:lnTo>
                <a:pt x="0" y="5978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E01D6-2366-4E10-B239-AD24F63639FC}">
      <dsp:nvSpPr>
        <dsp:cNvPr id="0" name=""/>
        <dsp:cNvSpPr/>
      </dsp:nvSpPr>
      <dsp:spPr>
        <a:xfrm>
          <a:off x="3102718" y="5"/>
          <a:ext cx="2055603" cy="13053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4D2B01-0A08-4A7C-A62A-F52270BE6950}">
      <dsp:nvSpPr>
        <dsp:cNvPr id="0" name=""/>
        <dsp:cNvSpPr/>
      </dsp:nvSpPr>
      <dsp:spPr>
        <a:xfrm>
          <a:off x="3331118" y="216985"/>
          <a:ext cx="2055603" cy="130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ПОРТФОЛИО</a:t>
          </a:r>
          <a:endParaRPr lang="ru-RU" sz="1500" kern="1200" dirty="0"/>
        </a:p>
      </dsp:txBody>
      <dsp:txXfrm>
        <a:off x="3369349" y="255216"/>
        <a:ext cx="1979141" cy="1228846"/>
      </dsp:txXfrm>
    </dsp:sp>
    <dsp:sp modelId="{B153264F-EC06-414B-ABBE-89E0418CB7A9}">
      <dsp:nvSpPr>
        <dsp:cNvPr id="0" name=""/>
        <dsp:cNvSpPr/>
      </dsp:nvSpPr>
      <dsp:spPr>
        <a:xfrm>
          <a:off x="967694" y="1903151"/>
          <a:ext cx="2055603" cy="13053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3EAD8-1A6B-4A33-833B-E5A05C5D1DDD}">
      <dsp:nvSpPr>
        <dsp:cNvPr id="0" name=""/>
        <dsp:cNvSpPr/>
      </dsp:nvSpPr>
      <dsp:spPr>
        <a:xfrm>
          <a:off x="1196094" y="2120132"/>
          <a:ext cx="2055603" cy="130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hlinkClick xmlns:r="http://schemas.openxmlformats.org/officeDocument/2006/relationships" r:id="" action="ppaction://hlinksldjump"/>
            </a:rPr>
            <a:t>ИНВАРИАНТНАЯ ЧАСТЬ</a:t>
          </a:r>
          <a:endParaRPr lang="ru-RU" sz="1500" kern="1200" dirty="0"/>
        </a:p>
      </dsp:txBody>
      <dsp:txXfrm>
        <a:off x="1234325" y="2158363"/>
        <a:ext cx="1979141" cy="1228846"/>
      </dsp:txXfrm>
    </dsp:sp>
    <dsp:sp modelId="{231DCF21-42C0-4907-B322-2133A998968D}">
      <dsp:nvSpPr>
        <dsp:cNvPr id="0" name=""/>
        <dsp:cNvSpPr/>
      </dsp:nvSpPr>
      <dsp:spPr>
        <a:xfrm>
          <a:off x="20616" y="3806297"/>
          <a:ext cx="3949759" cy="13053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85555-A8A0-4579-A3DB-9C998861B81B}">
      <dsp:nvSpPr>
        <dsp:cNvPr id="0" name=""/>
        <dsp:cNvSpPr/>
      </dsp:nvSpPr>
      <dsp:spPr>
        <a:xfrm>
          <a:off x="249016" y="4023278"/>
          <a:ext cx="3949759" cy="130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отражает уровень достижений академических знаний обучающегося, определенных ФГОС и уровнем образования в соответствии с индивидуальной образовательной траекторией обучающегося</a:t>
          </a:r>
          <a:endParaRPr lang="ru-RU" sz="1500" kern="1200" dirty="0"/>
        </a:p>
      </dsp:txBody>
      <dsp:txXfrm>
        <a:off x="287247" y="4061509"/>
        <a:ext cx="3873297" cy="1228846"/>
      </dsp:txXfrm>
    </dsp:sp>
    <dsp:sp modelId="{AFE952A4-2C71-4542-B75E-08D48CA37626}">
      <dsp:nvSpPr>
        <dsp:cNvPr id="0" name=""/>
        <dsp:cNvSpPr/>
      </dsp:nvSpPr>
      <dsp:spPr>
        <a:xfrm>
          <a:off x="5237742" y="1903151"/>
          <a:ext cx="2055603" cy="13053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3756C-EE22-4231-B079-D7B8DBDEECFC}">
      <dsp:nvSpPr>
        <dsp:cNvPr id="0" name=""/>
        <dsp:cNvSpPr/>
      </dsp:nvSpPr>
      <dsp:spPr>
        <a:xfrm>
          <a:off x="5466142" y="2120132"/>
          <a:ext cx="2055603" cy="130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hlinkClick xmlns:r="http://schemas.openxmlformats.org/officeDocument/2006/relationships" r:id="" action="ppaction://hlinksldjump"/>
            </a:rPr>
            <a:t>ВАРИАТИВНАЯ ЧАСТЬ</a:t>
          </a:r>
          <a:endParaRPr lang="ru-RU" sz="1500" kern="1200" dirty="0"/>
        </a:p>
      </dsp:txBody>
      <dsp:txXfrm>
        <a:off x="5504373" y="2158363"/>
        <a:ext cx="1979141" cy="1228846"/>
      </dsp:txXfrm>
    </dsp:sp>
    <dsp:sp modelId="{7DED320E-1DF5-4620-93A4-E97B4C427C8D}">
      <dsp:nvSpPr>
        <dsp:cNvPr id="0" name=""/>
        <dsp:cNvSpPr/>
      </dsp:nvSpPr>
      <dsp:spPr>
        <a:xfrm>
          <a:off x="4427176" y="3806297"/>
          <a:ext cx="3676734" cy="13053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ADD5B-545D-4647-869E-A7EF053EAA8C}">
      <dsp:nvSpPr>
        <dsp:cNvPr id="0" name=""/>
        <dsp:cNvSpPr/>
      </dsp:nvSpPr>
      <dsp:spPr>
        <a:xfrm>
          <a:off x="4655577" y="4023278"/>
          <a:ext cx="3676734" cy="130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1" kern="1200" smtClean="0"/>
            <a:t>портфолио внешних достижений </a:t>
          </a:r>
          <a:r>
            <a:rPr lang="ru-RU" sz="1500" b="0" i="0" kern="1200" smtClean="0"/>
            <a:t>и </a:t>
          </a:r>
          <a:r>
            <a:rPr lang="ru-RU" sz="1500" b="0" i="1" kern="1200" smtClean="0"/>
            <a:t>портфолио личностного развития</a:t>
          </a:r>
          <a:endParaRPr lang="ru-RU" sz="1500" kern="1200"/>
        </a:p>
      </dsp:txBody>
      <dsp:txXfrm>
        <a:off x="4693808" y="4061509"/>
        <a:ext cx="3600272" cy="1228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1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0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9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67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98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1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8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6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54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00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C4B7A-8667-42C7-9195-FE4880A208D4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15974-7FD6-4376-807E-3A7E8669D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62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1119" y="836712"/>
            <a:ext cx="784887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универсальных учебных действий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учебной и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внеучебной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деятельности.</a:t>
            </a: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портфолио ученика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8114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260981"/>
              </p:ext>
            </p:extLst>
          </p:nvPr>
        </p:nvGraphicFramePr>
        <p:xfrm>
          <a:off x="395536" y="620688"/>
          <a:ext cx="8352929" cy="57509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265"/>
                <a:gridCol w="3804320"/>
                <a:gridCol w="1251315"/>
                <a:gridCol w="1512953"/>
                <a:gridCol w="1469076"/>
              </a:tblGrid>
              <a:tr h="6692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Содержание</a:t>
                      </a:r>
                      <a:endParaRPr lang="ru-RU" sz="1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Форма проведения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Представление результатов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Ответственный 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92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Соблюдение норм и правил поведения, принятых в образовательной организации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Наблюдение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Характеристика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Классный руководитель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38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Участие в общественной жизни образова-тельной организации, ближайшего социального окружения, страны, общественно-полезной деятельности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Наблюдение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Портфолио обучающегося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Классный руководитель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92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Ответственность за результаты обучения 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Наблюдение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Характеристика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Классный руководитель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38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Готовность и способность делать осознанный выбор своей образовательной траектории, в том числе выбор профессии 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Наблюдение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Портфолио обучающегося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Классный руководитель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38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Ценностно-смысловые установки обучающихся, формируемые средствами различных предметов в рамках системы общего образования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Наблюдение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Портфолио обучающегося</a:t>
                      </a:r>
                      <a:endParaRPr lang="ru-RU" sz="16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Классный руководитель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584" y="239930"/>
            <a:ext cx="7488832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сформированности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личностных результатов в ходе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внутришкольного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мониторинга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172400" y="6237312"/>
            <a:ext cx="576064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9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640614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РАЗДЕЛЫ ПОРТФОЛИО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412776"/>
            <a:ext cx="4572000" cy="37888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Титульный лист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Мой мир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Отзывы </a:t>
            </a:r>
            <a:r>
              <a:rPr lang="ru-RU" dirty="0"/>
              <a:t>и </a:t>
            </a:r>
            <a:r>
              <a:rPr lang="ru-RU" dirty="0" smtClean="0"/>
              <a:t>пожелания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Моя учеба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/>
              <a:t>Участие в конкурсах и олимпиадах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Моя </a:t>
            </a:r>
            <a:r>
              <a:rPr lang="ru-RU" dirty="0"/>
              <a:t>общественная </a:t>
            </a:r>
            <a:r>
              <a:rPr lang="ru-RU" dirty="0" smtClean="0"/>
              <a:t>работа</a:t>
            </a:r>
            <a:endParaRPr lang="ru-RU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Участие в спортивных мероприятиях</a:t>
            </a:r>
            <a:endParaRPr lang="ru-RU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Мое </a:t>
            </a:r>
            <a:r>
              <a:rPr lang="ru-RU" dirty="0"/>
              <a:t>творчество	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Мои </a:t>
            </a:r>
            <a:r>
              <a:rPr lang="ru-RU" dirty="0"/>
              <a:t>впечатления	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8114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31608471"/>
              </p:ext>
            </p:extLst>
          </p:nvPr>
        </p:nvGraphicFramePr>
        <p:xfrm>
          <a:off x="467544" y="404664"/>
          <a:ext cx="835292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56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683568" y="4365104"/>
            <a:ext cx="7920880" cy="136815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sldjump"/>
              </a:rPr>
              <a:t>оценки уровня достижения личностных результатов, которые связаны с оценкой поведения, прилежания, а также с оценкой учебной самостоятельности, готовности и способности делать осознанный выбор профиля обучения</a:t>
            </a:r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683568" y="2348880"/>
            <a:ext cx="7920880" cy="1368152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sldjump"/>
              </a:rPr>
              <a:t>оценки уровня достижения </a:t>
            </a:r>
            <a:r>
              <a:rPr lang="ru-RU" dirty="0" err="1">
                <a:hlinkClick r:id="rId3" action="ppaction://hlinksldjump"/>
              </a:rPr>
              <a:t>метапредметных</a:t>
            </a:r>
            <a:r>
              <a:rPr lang="ru-RU" dirty="0">
                <a:hlinkClick r:id="rId3" action="ppaction://hlinksldjump"/>
              </a:rPr>
              <a:t> результатов</a:t>
            </a: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683568" y="260648"/>
            <a:ext cx="7920880" cy="1800200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 action="ppaction://hlinksldjump"/>
              </a:rPr>
              <a:t>оценки уровня </a:t>
            </a:r>
            <a:r>
              <a:rPr lang="ru-RU" dirty="0" smtClean="0">
                <a:hlinkClick r:id="rId4" action="ppaction://hlinksldjump"/>
              </a:rPr>
              <a:t>достижения предметных </a:t>
            </a:r>
            <a:r>
              <a:rPr lang="ru-RU" dirty="0">
                <a:hlinkClick r:id="rId4" action="ppaction://hlinksldjump"/>
              </a:rPr>
              <a:t>результатов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70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02" y="260647"/>
            <a:ext cx="8993885" cy="612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3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666794" cy="597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3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458841" cy="5049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0 б. – не научился</a:t>
            </a:r>
          </a:p>
          <a:p>
            <a:r>
              <a:rPr lang="ru-RU" dirty="0"/>
              <a:t>1 б. – частично научился</a:t>
            </a:r>
          </a:p>
          <a:p>
            <a:r>
              <a:rPr lang="ru-RU" dirty="0"/>
              <a:t>2 б. – в полной мере научился</a:t>
            </a:r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7668344" y="6093296"/>
            <a:ext cx="1152128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25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0888"/>
              </p:ext>
            </p:extLst>
          </p:nvPr>
        </p:nvGraphicFramePr>
        <p:xfrm>
          <a:off x="395536" y="692696"/>
          <a:ext cx="8136903" cy="54967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279"/>
                <a:gridCol w="3029176"/>
                <a:gridCol w="2202821"/>
                <a:gridCol w="1108930"/>
                <a:gridCol w="1485697"/>
              </a:tblGrid>
              <a:tr h="953047"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</a:rPr>
                        <a:t>Содержание</a:t>
                      </a:r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Форма проведения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Период проведения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Ответственный 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365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Оценка читательской грамотности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письменная работа на межпредметной основе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Ежегодно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Учитель литературы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0729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Оценка ИКТ-компетентности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практическая работа в сочетании с письменной (компьютеризованной) частью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Ежегодно</a:t>
                      </a:r>
                    </a:p>
                    <a:p>
                      <a:r>
                        <a:rPr lang="ru-RU" sz="1600" dirty="0">
                          <a:effectLst/>
                        </a:rPr>
                        <a:t> 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Учитель информатики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0729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Оценка </a:t>
                      </a:r>
                      <a:r>
                        <a:rPr lang="ru-RU" sz="1600" dirty="0" err="1">
                          <a:effectLst/>
                        </a:rPr>
                        <a:t>сформированности</a:t>
                      </a:r>
                      <a:r>
                        <a:rPr lang="ru-RU" sz="1600" dirty="0">
                          <a:effectLst/>
                        </a:rPr>
                        <a:t> регулятивных, коммуникативных и познавательных учебных действий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Мониторинг  развития УУД в учебной и </a:t>
                      </a:r>
                      <a:r>
                        <a:rPr lang="ru-RU" sz="1600" dirty="0" err="1">
                          <a:effectLst/>
                        </a:rPr>
                        <a:t>внеучебной</a:t>
                      </a:r>
                      <a:r>
                        <a:rPr lang="ru-RU" sz="1600" dirty="0">
                          <a:effectLst/>
                        </a:rPr>
                        <a:t> деятельности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Ежегодно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Классный руководитель, учителя-предметники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0729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Итоговая оценка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защита итогового индивидуального проекта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9 класс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Классный руководитель, учитель-предметник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99592" y="246802"/>
            <a:ext cx="70567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Оценка достижения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метапредметных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результатов в ходе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внутришкольного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мониторинга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3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8760" y="260648"/>
            <a:ext cx="856651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Система формирования </a:t>
            </a:r>
          </a:p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универсальных умений и компетенций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8760" y="1558249"/>
            <a:ext cx="273630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Познавательные</a:t>
            </a:r>
          </a:p>
          <a:p>
            <a:pPr algn="ctr"/>
            <a:r>
              <a:rPr lang="ru-RU" sz="2400" dirty="0" smtClean="0"/>
              <a:t>действия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8760" y="4781639"/>
            <a:ext cx="2745287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Коммуникативные</a:t>
            </a:r>
          </a:p>
          <a:p>
            <a:pPr algn="ctr"/>
            <a:r>
              <a:rPr lang="ru-RU" sz="2400" dirty="0" smtClean="0"/>
              <a:t>действия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75306" y="1585344"/>
            <a:ext cx="259228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Р</a:t>
            </a:r>
            <a:r>
              <a:rPr lang="ru-RU" sz="2400" dirty="0" smtClean="0"/>
              <a:t>егулятивные</a:t>
            </a:r>
          </a:p>
          <a:p>
            <a:pPr algn="ctr"/>
            <a:r>
              <a:rPr lang="ru-RU" sz="2400" dirty="0" smtClean="0"/>
              <a:t>действия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6136" y="4869160"/>
            <a:ext cx="2745287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Личностные</a:t>
            </a:r>
          </a:p>
          <a:p>
            <a:pPr algn="ctr"/>
            <a:r>
              <a:rPr lang="ru-RU" sz="2400" dirty="0" smtClean="0"/>
              <a:t>компетенции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1772816"/>
            <a:ext cx="2520280" cy="3816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Русский язык</a:t>
            </a:r>
          </a:p>
          <a:p>
            <a:pPr algn="ctr"/>
            <a:r>
              <a:rPr lang="ru-RU" sz="2000" dirty="0" smtClean="0"/>
              <a:t>Литература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Английский язык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Математика</a:t>
            </a:r>
          </a:p>
          <a:p>
            <a:pPr algn="ctr"/>
            <a:r>
              <a:rPr lang="ru-RU" sz="2000" dirty="0" smtClean="0"/>
              <a:t>Информатика</a:t>
            </a:r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История</a:t>
            </a:r>
          </a:p>
          <a:p>
            <a:pPr algn="ctr"/>
            <a:r>
              <a:rPr lang="ru-RU" sz="2000" dirty="0" smtClean="0"/>
              <a:t>Обществознание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Биология</a:t>
            </a:r>
          </a:p>
          <a:p>
            <a:pPr algn="ctr"/>
            <a:r>
              <a:rPr lang="ru-RU" sz="2000" dirty="0" smtClean="0"/>
              <a:t>География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953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539" y="116632"/>
            <a:ext cx="856651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Критерии оценивания</a:t>
            </a:r>
          </a:p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универсальных умений и компетенций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840346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0 - универсальное </a:t>
            </a:r>
            <a:r>
              <a:rPr lang="ru-RU" sz="2400" b="1" dirty="0"/>
              <a:t>учебное действие не сформировано </a:t>
            </a:r>
            <a:r>
              <a:rPr lang="ru-RU" sz="1600" dirty="0"/>
              <a:t>(школьник может выполнить лишь отдельные операции, может только копировать действия учителя, не планирует и не контролирует своих действий, подменяет учебную задачу задачей буквального заучивания и воспроизведения</a:t>
            </a:r>
            <a:r>
              <a:rPr lang="ru-RU" sz="1600" dirty="0" smtClean="0"/>
              <a:t>);</a:t>
            </a:r>
          </a:p>
          <a:p>
            <a:r>
              <a:rPr lang="ru-RU" sz="2400" b="1" dirty="0" smtClean="0"/>
              <a:t>1 - учебное </a:t>
            </a:r>
            <a:r>
              <a:rPr lang="ru-RU" sz="2400" b="1" dirty="0"/>
              <a:t>действие может быть выполнено в сотрудничестве с педагогом </a:t>
            </a:r>
            <a:endParaRPr lang="ru-RU" sz="2400" b="1" dirty="0" smtClean="0"/>
          </a:p>
          <a:p>
            <a:r>
              <a:rPr lang="ru-RU" sz="1600" dirty="0" smtClean="0"/>
              <a:t>(</a:t>
            </a:r>
            <a:r>
              <a:rPr lang="ru-RU" sz="1600" dirty="0"/>
              <a:t>требуются разъяснения для установления связи отдельных операций и условий задачи, ученик может выполнять действия по уже усвоенному алгоритму) и/или неадекватный перенос учебных действий на новые виды задач (при изменении условий задачи не может самостоятельно внести коррективы в действия);</a:t>
            </a:r>
          </a:p>
          <a:p>
            <a:r>
              <a:rPr lang="ru-RU" sz="2400" b="1" dirty="0" smtClean="0"/>
              <a:t>2 - адекватный </a:t>
            </a:r>
            <a:r>
              <a:rPr lang="ru-RU" sz="2400" b="1" dirty="0"/>
              <a:t>перенос учебных действий </a:t>
            </a:r>
            <a:endParaRPr lang="ru-RU" sz="2400" b="1" dirty="0" smtClean="0"/>
          </a:p>
          <a:p>
            <a:r>
              <a:rPr lang="ru-RU" sz="1600" dirty="0" smtClean="0"/>
              <a:t>(</a:t>
            </a:r>
            <a:r>
              <a:rPr lang="ru-RU" sz="1600" dirty="0"/>
              <a:t>самостоятельное обнаружение учеником несоответствия между условиями задачами и имеющимися способами ее решения и правильное изменение способа в сотрудничестве с учителем);</a:t>
            </a:r>
          </a:p>
          <a:p>
            <a:r>
              <a:rPr lang="ru-RU" sz="2400" b="1" dirty="0" smtClean="0"/>
              <a:t>3 - самостоятельное </a:t>
            </a:r>
            <a:r>
              <a:rPr lang="ru-RU" sz="2400" b="1" dirty="0"/>
              <a:t>построение учебных целей и обобщение учебных действий на основе выявления общих принципов </a:t>
            </a:r>
            <a:endParaRPr lang="ru-RU" sz="2400" b="1" dirty="0" smtClean="0"/>
          </a:p>
          <a:p>
            <a:r>
              <a:rPr lang="ru-RU" sz="1600" dirty="0" smtClean="0"/>
              <a:t>(</a:t>
            </a:r>
            <a:r>
              <a:rPr lang="ru-RU" sz="1600" dirty="0"/>
              <a:t>самостоятельное построение новых учебных действий на основе развернутого, тщательного анализа условий задачи и ранее усвоенных способов действия);</a:t>
            </a: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7524328" y="6093296"/>
            <a:ext cx="1224136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488</Words>
  <Application>Microsoft Office PowerPoint</Application>
  <PresentationFormat>Экран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Ольга</cp:lastModifiedBy>
  <cp:revision>19</cp:revision>
  <dcterms:created xsi:type="dcterms:W3CDTF">2015-12-26T15:06:28Z</dcterms:created>
  <dcterms:modified xsi:type="dcterms:W3CDTF">2017-08-28T16:28:03Z</dcterms:modified>
</cp:coreProperties>
</file>