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14696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429557"/>
            <a:ext cx="7772400" cy="231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dirty="0"/>
              <a:t>Русские народные сказки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4632" cy="131587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dirty="0"/>
              <a:t>(викторина для </a:t>
            </a:r>
            <a:r>
              <a:rPr lang="ru" dirty="0" smtClean="0"/>
              <a:t>детей младшего и среднего возраста)</a:t>
            </a:r>
            <a:endParaRPr lang="ru" dirty="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488425" y="205975"/>
            <a:ext cx="4198500" cy="3178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>
                <a:solidFill>
                  <a:srgbClr val="3C78D8"/>
                </a:solidFill>
              </a:rPr>
              <a:t>С кем повстречался колобок в сказке?</a:t>
            </a:r>
          </a:p>
        </p:txBody>
      </p:sp>
      <p:pic>
        <p:nvPicPr>
          <p:cNvPr id="30" name="Shape 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449" y="602399"/>
            <a:ext cx="3458813" cy="372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245825" y="205975"/>
            <a:ext cx="4440899" cy="3725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>
                <a:solidFill>
                  <a:srgbClr val="1155CC"/>
                </a:solidFill>
              </a:rPr>
              <a:t>Назови всех героев сказки , которых ты видишь на картинке.</a:t>
            </a:r>
          </a:p>
        </p:txBody>
      </p:sp>
      <p:pic>
        <p:nvPicPr>
          <p:cNvPr id="36" name="Shape 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1825" y="519074"/>
            <a:ext cx="3838749" cy="418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5192025" y="776375"/>
            <a:ext cx="3507000" cy="3020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>
                <a:solidFill>
                  <a:srgbClr val="1155CC"/>
                </a:solidFill>
              </a:rPr>
              <a:t>Как называется эта сказка?</a:t>
            </a:r>
          </a:p>
        </p:txBody>
      </p:sp>
      <p:pic>
        <p:nvPicPr>
          <p:cNvPr id="42" name="Shape 42"/>
          <p:cNvPicPr preferRelativeResize="0"/>
          <p:nvPr/>
        </p:nvPicPr>
        <p:blipFill rotWithShape="1">
          <a:blip r:embed="rId3">
            <a:alphaModFix/>
          </a:blip>
          <a:srcRect t="-31734" r="-21876"/>
          <a:stretch/>
        </p:blipFill>
        <p:spPr>
          <a:xfrm>
            <a:off x="655075" y="0"/>
            <a:ext cx="5058574" cy="4476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5810700" y="205975"/>
            <a:ext cx="2876100" cy="3239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>
                <a:solidFill>
                  <a:srgbClr val="1155CC"/>
                </a:solidFill>
              </a:rPr>
              <a:t>У кого жила курочка Ряба?</a:t>
            </a:r>
          </a:p>
        </p:txBody>
      </p:sp>
      <p:pic>
        <p:nvPicPr>
          <p:cNvPr id="48" name="Shape 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700" y="873425"/>
            <a:ext cx="5354350" cy="3602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900875" y="205975"/>
            <a:ext cx="3785999" cy="3360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>
                <a:solidFill>
                  <a:srgbClr val="1155CC"/>
                </a:solidFill>
              </a:rPr>
              <a:t>Как называется сказка? </a:t>
            </a:r>
          </a:p>
        </p:txBody>
      </p:sp>
      <p:pic>
        <p:nvPicPr>
          <p:cNvPr id="54" name="Shape 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245" y="1128175"/>
            <a:ext cx="4321625" cy="345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379250" y="205975"/>
            <a:ext cx="4307699" cy="3700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>
                <a:solidFill>
                  <a:srgbClr val="1155CC"/>
                </a:solidFill>
              </a:rPr>
              <a:t>Как зовут мальчика , которого унесли гуси-лебеди?</a:t>
            </a: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125" y="1408550"/>
            <a:ext cx="3044775" cy="3085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488425" y="2317100"/>
            <a:ext cx="4198500" cy="2630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>
                <a:solidFill>
                  <a:srgbClr val="1155CC"/>
                </a:solidFill>
              </a:rPr>
              <a:t>Сочини сказку используя героев из разных сказок. </a:t>
            </a:r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973" y="291124"/>
            <a:ext cx="2229875" cy="2401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Shape 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6975" y="2862875"/>
            <a:ext cx="2229874" cy="208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78950" y="291125"/>
            <a:ext cx="2986100" cy="2401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1758974"/>
            <a:ext cx="8229600" cy="1928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ru"/>
              <a:t>Вот и сказкам всем конец, </a:t>
            </a:r>
          </a:p>
          <a:p>
            <a:pPr algn="ctr" rtl="0">
              <a:spcBef>
                <a:spcPts val="0"/>
              </a:spcBef>
              <a:buNone/>
            </a:pPr>
            <a:r>
              <a:rPr lang="ru"/>
              <a:t>а кто слушал </a:t>
            </a:r>
          </a:p>
          <a:p>
            <a:pPr algn="ctr">
              <a:spcBef>
                <a:spcPts val="0"/>
              </a:spcBef>
              <a:buNone/>
            </a:pPr>
            <a:r>
              <a:rPr lang="ru"/>
              <a:t>МОЛОДЕЦ!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Экран (16:9)</PresentationFormat>
  <Paragraphs>12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simple-light</vt:lpstr>
      <vt:lpstr>Русские народные сказки</vt:lpstr>
      <vt:lpstr>С кем повстречался колобок в сказке?</vt:lpstr>
      <vt:lpstr>Назови всех героев сказки , которых ты видишь на картинке.</vt:lpstr>
      <vt:lpstr>Как называется эта сказка?</vt:lpstr>
      <vt:lpstr>У кого жила курочка Ряба?</vt:lpstr>
      <vt:lpstr>Как называется сказка? </vt:lpstr>
      <vt:lpstr>Как зовут мальчика , которого унесли гуси-лебеди?</vt:lpstr>
      <vt:lpstr>Сочини сказку используя героев из разных сказок. </vt:lpstr>
      <vt:lpstr>Вот и сказкам всем конец,  а кто слушал  МОЛОДЕЦ!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сказки</dc:title>
  <cp:lastModifiedBy>дом</cp:lastModifiedBy>
  <cp:revision>2</cp:revision>
  <dcterms:modified xsi:type="dcterms:W3CDTF">2017-08-28T19:13:40Z</dcterms:modified>
</cp:coreProperties>
</file>