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2" r:id="rId3"/>
    <p:sldId id="269" r:id="rId4"/>
    <p:sldId id="262" r:id="rId5"/>
  </p:sldIdLst>
  <p:sldSz cx="7561263" cy="106934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8CCEB"/>
    <a:srgbClr val="FF33CC"/>
    <a:srgbClr val="CC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7" autoAdjust="0"/>
    <p:restoredTop sz="94660"/>
  </p:normalViewPr>
  <p:slideViewPr>
    <p:cSldViewPr>
      <p:cViewPr>
        <p:scale>
          <a:sx n="117" d="100"/>
          <a:sy n="117" d="100"/>
        </p:scale>
        <p:origin x="-950" y="2016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481916" y="428232"/>
            <a:ext cx="1701284" cy="912404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8063" y="428232"/>
            <a:ext cx="4977831" cy="912404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8063" y="2495127"/>
            <a:ext cx="3339558" cy="705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43642" y="2495127"/>
            <a:ext cx="3339558" cy="705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thevoloshins.ru/wp-content/uploads/2011/09/%D0%B2%D0%B5%D1%80%D1%82%D0%B8%D0%BA%D0%B0%D0%BB%D1%8C%D0%BD%D0%B0%D1%8F-%D1%80%D0%B0%D0%BC%D0%BA%D0%B03-%D0%BA%D0%BE%D0%BF%D0%B8%D1%8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561263" cy="1069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8263" y="3474492"/>
            <a:ext cx="6303314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Фотоматериалы</a:t>
            </a:r>
            <a:endParaRPr lang="ru-RU" sz="6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спортивного центра</a:t>
            </a:r>
          </a:p>
          <a:p>
            <a:pPr algn="ctr"/>
            <a:r>
              <a:rPr lang="ru-RU" sz="6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Гантелькина</a:t>
            </a: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 t="5164" b="5634"/>
          <a:stretch>
            <a:fillRect/>
          </a:stretch>
        </p:blipFill>
        <p:spPr bwMode="auto">
          <a:xfrm>
            <a:off x="-1" y="0"/>
            <a:ext cx="7561263" cy="1069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76264">
            <a:off x="646578" y="788910"/>
            <a:ext cx="3431481" cy="2573611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http://www.best4school.ru/uploads/posts/2013-03/1362248428_sport_fitness_girl_png_2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047" r="31870" b="42553"/>
          <a:stretch>
            <a:fillRect/>
          </a:stretch>
        </p:blipFill>
        <p:spPr bwMode="auto">
          <a:xfrm>
            <a:off x="5004767" y="666180"/>
            <a:ext cx="1470116" cy="211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04905">
            <a:off x="1463748" y="5610008"/>
            <a:ext cx="4275749" cy="4404992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61467">
            <a:off x="3128674" y="3368017"/>
            <a:ext cx="3947899" cy="2359487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 t="5164" b="5634"/>
          <a:stretch>
            <a:fillRect/>
          </a:stretch>
        </p:blipFill>
        <p:spPr bwMode="auto">
          <a:xfrm>
            <a:off x="-1" y="0"/>
            <a:ext cx="7561263" cy="1069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15832">
            <a:off x="856368" y="1026192"/>
            <a:ext cx="5508824" cy="319770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3" descr="H:\творческий\спортивный уголок\DSCN28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00311">
            <a:off x="1212037" y="6108105"/>
            <a:ext cx="4644727" cy="3483545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 descr="http://www.best4school.ru/uploads/posts/2013-03/1362248428_sport_fitness_girl_png_2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047" r="31870" b="42553"/>
          <a:stretch>
            <a:fillRect/>
          </a:stretch>
        </p:blipFill>
        <p:spPr bwMode="auto">
          <a:xfrm>
            <a:off x="4860751" y="4122564"/>
            <a:ext cx="1800200" cy="233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thevoloshins.ru/wp-content/uploads/2011/09/%D0%B2%D0%B5%D1%80%D1%82%D0%B8%D0%BA%D0%B0%D0%BB%D1%8C%D0%BD%D0%B0%D1%8F-%D1%80%D0%B0%D0%BC%D0%BA%D0%B03-%D0%BA%D0%BE%D0%BF%D0%B8%D1%8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561263" cy="1069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263" y="3330476"/>
            <a:ext cx="6514421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4</Words>
  <Application>Microsoft Office PowerPoint</Application>
  <PresentationFormat>Произвольный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45</cp:revision>
  <dcterms:created xsi:type="dcterms:W3CDTF">2015-08-27T16:37:57Z</dcterms:created>
  <dcterms:modified xsi:type="dcterms:W3CDTF">2017-08-28T19:25:46Z</dcterms:modified>
</cp:coreProperties>
</file>