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78" r:id="rId5"/>
    <p:sldId id="261" r:id="rId6"/>
    <p:sldId id="263" r:id="rId7"/>
    <p:sldId id="268" r:id="rId8"/>
    <p:sldId id="264" r:id="rId9"/>
    <p:sldId id="265" r:id="rId10"/>
    <p:sldId id="269" r:id="rId11"/>
    <p:sldId id="270" r:id="rId12"/>
    <p:sldId id="271" r:id="rId13"/>
    <p:sldId id="273" r:id="rId14"/>
    <p:sldId id="274" r:id="rId15"/>
    <p:sldId id="279" r:id="rId16"/>
    <p:sldId id="276" r:id="rId17"/>
    <p:sldId id="277" r:id="rId18"/>
    <p:sldId id="272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7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8CA0E1-A702-4439-B75C-C6C863C26109}" type="doc">
      <dgm:prSet loTypeId="urn:microsoft.com/office/officeart/2005/8/layout/radial6" loCatId="cycle" qsTypeId="urn:microsoft.com/office/officeart/2005/8/quickstyle/simple2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51A4E370-B1BB-4031-A1BD-9B0F99D0B0CA}">
      <dgm:prSet phldrT="[Текст]"/>
      <dgm:spPr>
        <a:solidFill>
          <a:schemeClr val="bg1">
            <a:lumMod val="85000"/>
          </a:schemeClr>
        </a:solidFill>
        <a:ln w="28575"/>
      </dgm:spPr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Технология </a:t>
          </a:r>
        </a:p>
        <a:p>
          <a:r>
            <a:rPr lang="ru-RU" b="1" dirty="0" smtClean="0">
              <a:solidFill>
                <a:srgbClr val="002060"/>
              </a:solidFill>
            </a:rPr>
            <a:t>Критического мышления</a:t>
          </a:r>
          <a:endParaRPr lang="ru-RU" b="1" dirty="0">
            <a:solidFill>
              <a:srgbClr val="002060"/>
            </a:solidFill>
          </a:endParaRPr>
        </a:p>
      </dgm:t>
    </dgm:pt>
    <dgm:pt modelId="{BD888424-8302-44CB-A7D6-CF43BF6966A9}" type="parTrans" cxnId="{87B61582-94F5-4395-9D1F-B5EC98C84514}">
      <dgm:prSet/>
      <dgm:spPr/>
      <dgm:t>
        <a:bodyPr/>
        <a:lstStyle/>
        <a:p>
          <a:endParaRPr lang="ru-RU"/>
        </a:p>
      </dgm:t>
    </dgm:pt>
    <dgm:pt modelId="{DB75BB79-9AD1-4A03-837B-B7F84812A8FD}" type="sibTrans" cxnId="{87B61582-94F5-4395-9D1F-B5EC98C84514}">
      <dgm:prSet/>
      <dgm:spPr/>
      <dgm:t>
        <a:bodyPr/>
        <a:lstStyle/>
        <a:p>
          <a:endParaRPr lang="ru-RU"/>
        </a:p>
      </dgm:t>
    </dgm:pt>
    <dgm:pt modelId="{DC9C842D-9A0F-4261-BA4C-B69780C2FE2A}">
      <dgm:prSet phldrT="[Текст]" custT="1"/>
      <dgm:spPr>
        <a:ln>
          <a:prstDash val="sysDash"/>
        </a:ln>
      </dgm:spPr>
      <dgm:t>
        <a:bodyPr/>
        <a:lstStyle/>
        <a:p>
          <a:r>
            <a:rPr lang="ru-RU" sz="2000" b="1" dirty="0" smtClean="0"/>
            <a:t>Развивает предметные,  </a:t>
          </a:r>
          <a:r>
            <a:rPr lang="ru-RU" sz="2000" b="1" dirty="0" err="1" smtClean="0"/>
            <a:t>межпредметные</a:t>
          </a:r>
          <a:r>
            <a:rPr lang="ru-RU" sz="2000" b="1" dirty="0" smtClean="0"/>
            <a:t> и </a:t>
          </a:r>
          <a:r>
            <a:rPr lang="ru-RU" sz="2000" b="1" dirty="0" err="1" smtClean="0"/>
            <a:t>метапредметные</a:t>
          </a:r>
          <a:r>
            <a:rPr lang="ru-RU" sz="2000" b="1" dirty="0" smtClean="0"/>
            <a:t> знания </a:t>
          </a:r>
          <a:endParaRPr lang="ru-RU" sz="2000" b="1" dirty="0"/>
        </a:p>
      </dgm:t>
    </dgm:pt>
    <dgm:pt modelId="{F088B8F7-BA58-4607-A20C-859C7DC80C0F}" type="parTrans" cxnId="{CD1DC052-3B9D-4C9E-A446-8651B0E50893}">
      <dgm:prSet/>
      <dgm:spPr/>
      <dgm:t>
        <a:bodyPr/>
        <a:lstStyle/>
        <a:p>
          <a:endParaRPr lang="ru-RU"/>
        </a:p>
      </dgm:t>
    </dgm:pt>
    <dgm:pt modelId="{A393F535-5FE3-4487-B1A8-6415E6C2F11D}" type="sibTrans" cxnId="{CD1DC052-3B9D-4C9E-A446-8651B0E50893}">
      <dgm:prSet/>
      <dgm:spPr/>
      <dgm:t>
        <a:bodyPr/>
        <a:lstStyle/>
        <a:p>
          <a:endParaRPr lang="ru-RU"/>
        </a:p>
      </dgm:t>
    </dgm:pt>
    <dgm:pt modelId="{11605363-3E7D-4D2D-9FAB-8FB300B7DF0B}">
      <dgm:prSet phldrT="[Текст]" custT="1"/>
      <dgm:spPr>
        <a:ln>
          <a:prstDash val="sysDash"/>
        </a:ln>
      </dgm:spPr>
      <dgm:t>
        <a:bodyPr/>
        <a:lstStyle/>
        <a:p>
          <a:r>
            <a:rPr lang="ru-RU" sz="2000" b="1" dirty="0" smtClean="0"/>
            <a:t>представляет мыслительную деятельность в виде схем, таблиц, диаграмм, рисунков.</a:t>
          </a:r>
          <a:endParaRPr lang="ru-RU" sz="2000" b="1" dirty="0"/>
        </a:p>
      </dgm:t>
    </dgm:pt>
    <dgm:pt modelId="{98871307-2824-4153-B337-FE3F24953AB1}" type="parTrans" cxnId="{18DADB76-5762-43C6-AD3D-85FB20984011}">
      <dgm:prSet/>
      <dgm:spPr/>
      <dgm:t>
        <a:bodyPr/>
        <a:lstStyle/>
        <a:p>
          <a:endParaRPr lang="ru-RU"/>
        </a:p>
      </dgm:t>
    </dgm:pt>
    <dgm:pt modelId="{59E74F1A-9F54-45EC-8E55-4EADD25D83A8}" type="sibTrans" cxnId="{18DADB76-5762-43C6-AD3D-85FB20984011}">
      <dgm:prSet/>
      <dgm:spPr/>
      <dgm:t>
        <a:bodyPr/>
        <a:lstStyle/>
        <a:p>
          <a:endParaRPr lang="ru-RU"/>
        </a:p>
      </dgm:t>
    </dgm:pt>
    <dgm:pt modelId="{D8290AE8-5158-46AE-8AE2-CF73FFB7319C}">
      <dgm:prSet phldrT="[Текст]" custT="1"/>
      <dgm:spPr>
        <a:ln>
          <a:prstDash val="sysDash"/>
        </a:ln>
      </dgm:spPr>
      <dgm:t>
        <a:bodyPr/>
        <a:lstStyle/>
        <a:p>
          <a:r>
            <a:rPr lang="ru-RU" sz="2000" b="1" dirty="0" smtClean="0"/>
            <a:t>развивает логику познания, обработку материала, анализ полученных результатов</a:t>
          </a:r>
          <a:endParaRPr lang="ru-RU" sz="2000" b="1" dirty="0"/>
        </a:p>
      </dgm:t>
    </dgm:pt>
    <dgm:pt modelId="{B9CAC495-21E6-42CE-A98E-113531131F8C}" type="parTrans" cxnId="{031FFC27-BA52-403D-A789-C9263B10770F}">
      <dgm:prSet/>
      <dgm:spPr/>
      <dgm:t>
        <a:bodyPr/>
        <a:lstStyle/>
        <a:p>
          <a:endParaRPr lang="ru-RU"/>
        </a:p>
      </dgm:t>
    </dgm:pt>
    <dgm:pt modelId="{E31D3616-7853-469C-8B22-0E1C3738F267}" type="sibTrans" cxnId="{031FFC27-BA52-403D-A789-C9263B10770F}">
      <dgm:prSet/>
      <dgm:spPr/>
      <dgm:t>
        <a:bodyPr/>
        <a:lstStyle/>
        <a:p>
          <a:endParaRPr lang="ru-RU"/>
        </a:p>
      </dgm:t>
    </dgm:pt>
    <dgm:pt modelId="{C7012818-010A-4005-A271-37000757F700}">
      <dgm:prSet phldrT="[Текст]" custT="1"/>
      <dgm:spPr>
        <a:ln>
          <a:prstDash val="sysDash"/>
        </a:ln>
      </dgm:spPr>
      <dgm:t>
        <a:bodyPr/>
        <a:lstStyle/>
        <a:p>
          <a:r>
            <a:rPr lang="ru-RU" sz="2000" b="1" dirty="0" smtClean="0"/>
            <a:t>развивает умения обучающихся работать в команде</a:t>
          </a:r>
          <a:endParaRPr lang="ru-RU" sz="2000" b="1" dirty="0"/>
        </a:p>
      </dgm:t>
    </dgm:pt>
    <dgm:pt modelId="{3C497AEB-089A-415F-B534-591F7BBB8EC4}" type="parTrans" cxnId="{4FE71BDB-62A1-40FE-8367-B9CA94ED26B1}">
      <dgm:prSet/>
      <dgm:spPr/>
      <dgm:t>
        <a:bodyPr/>
        <a:lstStyle/>
        <a:p>
          <a:endParaRPr lang="ru-RU"/>
        </a:p>
      </dgm:t>
    </dgm:pt>
    <dgm:pt modelId="{84C17934-41E6-4888-8894-F729A0935FF0}" type="sibTrans" cxnId="{4FE71BDB-62A1-40FE-8367-B9CA94ED26B1}">
      <dgm:prSet/>
      <dgm:spPr/>
      <dgm:t>
        <a:bodyPr/>
        <a:lstStyle/>
        <a:p>
          <a:endParaRPr lang="ru-RU"/>
        </a:p>
      </dgm:t>
    </dgm:pt>
    <dgm:pt modelId="{2C3A2FDF-C996-4490-B807-44FAB4B6EC74}">
      <dgm:prSet custT="1"/>
      <dgm:spPr>
        <a:ln>
          <a:prstDash val="sysDash"/>
        </a:ln>
      </dgm:spPr>
      <dgm:t>
        <a:bodyPr/>
        <a:lstStyle/>
        <a:p>
          <a:r>
            <a:rPr lang="ru-RU" sz="2000" b="1" dirty="0" smtClean="0"/>
            <a:t>развивает все составляющие коммуникативной компетенции</a:t>
          </a:r>
          <a:endParaRPr lang="ru-RU" sz="2000" b="1" dirty="0"/>
        </a:p>
      </dgm:t>
    </dgm:pt>
    <dgm:pt modelId="{652695AF-9325-4D17-B29D-8BDA509247ED}" type="parTrans" cxnId="{034A912E-EF6F-4C0D-BAE1-BE0929189A65}">
      <dgm:prSet/>
      <dgm:spPr/>
      <dgm:t>
        <a:bodyPr/>
        <a:lstStyle/>
        <a:p>
          <a:endParaRPr lang="ru-RU"/>
        </a:p>
      </dgm:t>
    </dgm:pt>
    <dgm:pt modelId="{9DF431C2-B48E-46A0-B344-9326283D5BA9}" type="sibTrans" cxnId="{034A912E-EF6F-4C0D-BAE1-BE0929189A65}">
      <dgm:prSet/>
      <dgm:spPr/>
      <dgm:t>
        <a:bodyPr/>
        <a:lstStyle/>
        <a:p>
          <a:endParaRPr lang="ru-RU"/>
        </a:p>
      </dgm:t>
    </dgm:pt>
    <dgm:pt modelId="{AF9D1C22-8334-43F7-BF90-F7801F75C3F2}">
      <dgm:prSet custT="1"/>
      <dgm:spPr>
        <a:ln>
          <a:prstDash val="sysDash"/>
        </a:ln>
      </dgm:spPr>
      <dgm:t>
        <a:bodyPr/>
        <a:lstStyle/>
        <a:p>
          <a:r>
            <a:rPr lang="ru-RU" sz="2000" b="1" dirty="0" smtClean="0">
              <a:solidFill>
                <a:schemeClr val="bg1"/>
              </a:solidFill>
            </a:rPr>
            <a:t>способствует реализации личностно-ориентированного и дифференцированного подходов к обучению</a:t>
          </a:r>
          <a:endParaRPr lang="ru-RU" sz="2000" b="1" dirty="0">
            <a:solidFill>
              <a:schemeClr val="bg1"/>
            </a:solidFill>
          </a:endParaRPr>
        </a:p>
      </dgm:t>
    </dgm:pt>
    <dgm:pt modelId="{AEA8C3E5-1398-4A36-A130-F4812113F370}" type="parTrans" cxnId="{1EABC6C5-575A-4310-B7B2-9A298EF5799D}">
      <dgm:prSet/>
      <dgm:spPr/>
      <dgm:t>
        <a:bodyPr/>
        <a:lstStyle/>
        <a:p>
          <a:endParaRPr lang="ru-RU"/>
        </a:p>
      </dgm:t>
    </dgm:pt>
    <dgm:pt modelId="{59797D9D-632D-41E2-9723-706A8EBF5E5D}" type="sibTrans" cxnId="{1EABC6C5-575A-4310-B7B2-9A298EF5799D}">
      <dgm:prSet/>
      <dgm:spPr/>
      <dgm:t>
        <a:bodyPr/>
        <a:lstStyle/>
        <a:p>
          <a:endParaRPr lang="ru-RU"/>
        </a:p>
      </dgm:t>
    </dgm:pt>
    <dgm:pt modelId="{4F3EA33E-8F91-4F44-B6E4-331A70117008}" type="pres">
      <dgm:prSet presAssocID="{DF8CA0E1-A702-4439-B75C-C6C863C26109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02DBE69-BE18-4816-9FB7-E88AACFD6844}" type="pres">
      <dgm:prSet presAssocID="{51A4E370-B1BB-4031-A1BD-9B0F99D0B0CA}" presName="centerShape" presStyleLbl="node0" presStyleIdx="0" presStyleCnt="1" custScaleX="142702" custScaleY="142251" custLinFactNeighborX="-799" custLinFactNeighborY="-63"/>
      <dgm:spPr/>
      <dgm:t>
        <a:bodyPr/>
        <a:lstStyle/>
        <a:p>
          <a:endParaRPr lang="ru-RU"/>
        </a:p>
      </dgm:t>
    </dgm:pt>
    <dgm:pt modelId="{EC1B4DA6-9BAE-45DB-98EB-798175BFCC8D}" type="pres">
      <dgm:prSet presAssocID="{DC9C842D-9A0F-4261-BA4C-B69780C2FE2A}" presName="node" presStyleLbl="node1" presStyleIdx="0" presStyleCnt="6" custScaleX="184518" custScaleY="155093" custRadScaleRad="104202" custRadScaleInc="274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238119-C05E-4F28-88DB-BA90111068E3}" type="pres">
      <dgm:prSet presAssocID="{DC9C842D-9A0F-4261-BA4C-B69780C2FE2A}" presName="dummy" presStyleCnt="0"/>
      <dgm:spPr/>
    </dgm:pt>
    <dgm:pt modelId="{EFA9CA7E-8CCB-43C8-8B98-E8B2461C04E0}" type="pres">
      <dgm:prSet presAssocID="{A393F535-5FE3-4487-B1A8-6415E6C2F11D}" presName="sibTrans" presStyleLbl="sibTrans2D1" presStyleIdx="0" presStyleCnt="6"/>
      <dgm:spPr/>
      <dgm:t>
        <a:bodyPr/>
        <a:lstStyle/>
        <a:p>
          <a:endParaRPr lang="ru-RU"/>
        </a:p>
      </dgm:t>
    </dgm:pt>
    <dgm:pt modelId="{E799E3C4-C551-451E-A2CF-CE9081457D4A}" type="pres">
      <dgm:prSet presAssocID="{11605363-3E7D-4D2D-9FAB-8FB300B7DF0B}" presName="node" presStyleLbl="node1" presStyleIdx="1" presStyleCnt="6" custScaleX="203899" custScaleY="161060" custRadScaleRad="125807" custRadScaleInc="325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79D254-CB1F-40A0-8757-3B8474B7A494}" type="pres">
      <dgm:prSet presAssocID="{11605363-3E7D-4D2D-9FAB-8FB300B7DF0B}" presName="dummy" presStyleCnt="0"/>
      <dgm:spPr/>
    </dgm:pt>
    <dgm:pt modelId="{40659A02-C3F1-40C9-B374-25CA5906D797}" type="pres">
      <dgm:prSet presAssocID="{59E74F1A-9F54-45EC-8E55-4EADD25D83A8}" presName="sibTrans" presStyleLbl="sibTrans2D1" presStyleIdx="1" presStyleCnt="6"/>
      <dgm:spPr/>
      <dgm:t>
        <a:bodyPr/>
        <a:lstStyle/>
        <a:p>
          <a:endParaRPr lang="ru-RU"/>
        </a:p>
      </dgm:t>
    </dgm:pt>
    <dgm:pt modelId="{BF110F75-478F-461D-8C4F-D08C7447417D}" type="pres">
      <dgm:prSet presAssocID="{D8290AE8-5158-46AE-8AE2-CF73FFB7319C}" presName="node" presStyleLbl="node1" presStyleIdx="2" presStyleCnt="6" custScaleX="209635" custScaleY="148510" custRadScaleRad="129173" custRadScaleInc="-339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9068A7-1034-4C0C-905A-D3FBC831A18A}" type="pres">
      <dgm:prSet presAssocID="{D8290AE8-5158-46AE-8AE2-CF73FFB7319C}" presName="dummy" presStyleCnt="0"/>
      <dgm:spPr/>
    </dgm:pt>
    <dgm:pt modelId="{C08673CC-3AD4-488E-87BE-D044CBC78BD2}" type="pres">
      <dgm:prSet presAssocID="{E31D3616-7853-469C-8B22-0E1C3738F267}" presName="sibTrans" presStyleLbl="sibTrans2D1" presStyleIdx="2" presStyleCnt="6"/>
      <dgm:spPr/>
      <dgm:t>
        <a:bodyPr/>
        <a:lstStyle/>
        <a:p>
          <a:endParaRPr lang="ru-RU"/>
        </a:p>
      </dgm:t>
    </dgm:pt>
    <dgm:pt modelId="{0CDB8278-5662-444C-BC20-5E0E7D81122C}" type="pres">
      <dgm:prSet presAssocID="{C7012818-010A-4005-A271-37000757F700}" presName="node" presStyleLbl="node1" presStyleIdx="3" presStyleCnt="6" custScaleX="205812" custScaleY="135379" custRadScaleRad="96568" custRadScaleInc="102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D4ECCE-2CB9-4A4A-A8AE-7D96C514349E}" type="pres">
      <dgm:prSet presAssocID="{C7012818-010A-4005-A271-37000757F700}" presName="dummy" presStyleCnt="0"/>
      <dgm:spPr/>
    </dgm:pt>
    <dgm:pt modelId="{46FC0849-D978-44DE-99CC-FADA8B36DA1D}" type="pres">
      <dgm:prSet presAssocID="{84C17934-41E6-4888-8894-F729A0935FF0}" presName="sibTrans" presStyleLbl="sibTrans2D1" presStyleIdx="3" presStyleCnt="6"/>
      <dgm:spPr/>
      <dgm:t>
        <a:bodyPr/>
        <a:lstStyle/>
        <a:p>
          <a:endParaRPr lang="ru-RU"/>
        </a:p>
      </dgm:t>
    </dgm:pt>
    <dgm:pt modelId="{9A62C213-A92C-4D55-B369-F9DFC1F90644}" type="pres">
      <dgm:prSet presAssocID="{2C3A2FDF-C996-4490-B807-44FAB4B6EC74}" presName="node" presStyleLbl="node1" presStyleIdx="4" presStyleCnt="6" custScaleX="200084" custScaleY="174139" custRadScaleRad="131111" custRadScaleInc="690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03448D-92B8-456A-B059-9AB0DE64C0C0}" type="pres">
      <dgm:prSet presAssocID="{2C3A2FDF-C996-4490-B807-44FAB4B6EC74}" presName="dummy" presStyleCnt="0"/>
      <dgm:spPr/>
    </dgm:pt>
    <dgm:pt modelId="{9409014C-DA65-4BAD-9B0B-15EDC49B025C}" type="pres">
      <dgm:prSet presAssocID="{9DF431C2-B48E-46A0-B344-9326283D5BA9}" presName="sibTrans" presStyleLbl="sibTrans2D1" presStyleIdx="4" presStyleCnt="6"/>
      <dgm:spPr/>
      <dgm:t>
        <a:bodyPr/>
        <a:lstStyle/>
        <a:p>
          <a:endParaRPr lang="ru-RU"/>
        </a:p>
      </dgm:t>
    </dgm:pt>
    <dgm:pt modelId="{55955AED-6CBA-41A1-9828-4AD1C1376C65}" type="pres">
      <dgm:prSet presAssocID="{AF9D1C22-8334-43F7-BF90-F7801F75C3F2}" presName="node" presStyleLbl="node1" presStyleIdx="5" presStyleCnt="6" custScaleX="210409" custScaleY="168893" custRadScaleRad="151913" custRadScaleInc="-21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41F44B-1D29-4B4E-8D74-10687348F088}" type="pres">
      <dgm:prSet presAssocID="{AF9D1C22-8334-43F7-BF90-F7801F75C3F2}" presName="dummy" presStyleCnt="0"/>
      <dgm:spPr/>
    </dgm:pt>
    <dgm:pt modelId="{867E2965-32B2-4F09-8561-B94BFA776DF6}" type="pres">
      <dgm:prSet presAssocID="{59797D9D-632D-41E2-9723-706A8EBF5E5D}" presName="sibTrans" presStyleLbl="sibTrans2D1" presStyleIdx="5" presStyleCnt="6"/>
      <dgm:spPr/>
      <dgm:t>
        <a:bodyPr/>
        <a:lstStyle/>
        <a:p>
          <a:endParaRPr lang="ru-RU"/>
        </a:p>
      </dgm:t>
    </dgm:pt>
  </dgm:ptLst>
  <dgm:cxnLst>
    <dgm:cxn modelId="{4D07A210-D448-493A-96D5-CD0B6D365CAB}" type="presOf" srcId="{11605363-3E7D-4D2D-9FAB-8FB300B7DF0B}" destId="{E799E3C4-C551-451E-A2CF-CE9081457D4A}" srcOrd="0" destOrd="0" presId="urn:microsoft.com/office/officeart/2005/8/layout/radial6"/>
    <dgm:cxn modelId="{D5FD941F-58B2-44B8-91C3-ACA7264D96A6}" type="presOf" srcId="{84C17934-41E6-4888-8894-F729A0935FF0}" destId="{46FC0849-D978-44DE-99CC-FADA8B36DA1D}" srcOrd="0" destOrd="0" presId="urn:microsoft.com/office/officeart/2005/8/layout/radial6"/>
    <dgm:cxn modelId="{034A912E-EF6F-4C0D-BAE1-BE0929189A65}" srcId="{51A4E370-B1BB-4031-A1BD-9B0F99D0B0CA}" destId="{2C3A2FDF-C996-4490-B807-44FAB4B6EC74}" srcOrd="4" destOrd="0" parTransId="{652695AF-9325-4D17-B29D-8BDA509247ED}" sibTransId="{9DF431C2-B48E-46A0-B344-9326283D5BA9}"/>
    <dgm:cxn modelId="{4FE71BDB-62A1-40FE-8367-B9CA94ED26B1}" srcId="{51A4E370-B1BB-4031-A1BD-9B0F99D0B0CA}" destId="{C7012818-010A-4005-A271-37000757F700}" srcOrd="3" destOrd="0" parTransId="{3C497AEB-089A-415F-B534-591F7BBB8EC4}" sibTransId="{84C17934-41E6-4888-8894-F729A0935FF0}"/>
    <dgm:cxn modelId="{031FFC27-BA52-403D-A789-C9263B10770F}" srcId="{51A4E370-B1BB-4031-A1BD-9B0F99D0B0CA}" destId="{D8290AE8-5158-46AE-8AE2-CF73FFB7319C}" srcOrd="2" destOrd="0" parTransId="{B9CAC495-21E6-42CE-A98E-113531131F8C}" sibTransId="{E31D3616-7853-469C-8B22-0E1C3738F267}"/>
    <dgm:cxn modelId="{396284F2-BC17-4659-A81A-7A66E5FB1A8B}" type="presOf" srcId="{59E74F1A-9F54-45EC-8E55-4EADD25D83A8}" destId="{40659A02-C3F1-40C9-B374-25CA5906D797}" srcOrd="0" destOrd="0" presId="urn:microsoft.com/office/officeart/2005/8/layout/radial6"/>
    <dgm:cxn modelId="{18DADB76-5762-43C6-AD3D-85FB20984011}" srcId="{51A4E370-B1BB-4031-A1BD-9B0F99D0B0CA}" destId="{11605363-3E7D-4D2D-9FAB-8FB300B7DF0B}" srcOrd="1" destOrd="0" parTransId="{98871307-2824-4153-B337-FE3F24953AB1}" sibTransId="{59E74F1A-9F54-45EC-8E55-4EADD25D83A8}"/>
    <dgm:cxn modelId="{6BDF184D-7CA5-4637-8C3A-087307487BF5}" type="presOf" srcId="{2C3A2FDF-C996-4490-B807-44FAB4B6EC74}" destId="{9A62C213-A92C-4D55-B369-F9DFC1F90644}" srcOrd="0" destOrd="0" presId="urn:microsoft.com/office/officeart/2005/8/layout/radial6"/>
    <dgm:cxn modelId="{DBD44888-9F69-463F-8C35-D5F5C3A5C8F1}" type="presOf" srcId="{D8290AE8-5158-46AE-8AE2-CF73FFB7319C}" destId="{BF110F75-478F-461D-8C4F-D08C7447417D}" srcOrd="0" destOrd="0" presId="urn:microsoft.com/office/officeart/2005/8/layout/radial6"/>
    <dgm:cxn modelId="{5726D711-9487-4FFC-9AAD-998DED68633B}" type="presOf" srcId="{E31D3616-7853-469C-8B22-0E1C3738F267}" destId="{C08673CC-3AD4-488E-87BE-D044CBC78BD2}" srcOrd="0" destOrd="0" presId="urn:microsoft.com/office/officeart/2005/8/layout/radial6"/>
    <dgm:cxn modelId="{CD1DC052-3B9D-4C9E-A446-8651B0E50893}" srcId="{51A4E370-B1BB-4031-A1BD-9B0F99D0B0CA}" destId="{DC9C842D-9A0F-4261-BA4C-B69780C2FE2A}" srcOrd="0" destOrd="0" parTransId="{F088B8F7-BA58-4607-A20C-859C7DC80C0F}" sibTransId="{A393F535-5FE3-4487-B1A8-6415E6C2F11D}"/>
    <dgm:cxn modelId="{A4007C8B-0541-4781-B09C-BD858BE97BEF}" type="presOf" srcId="{59797D9D-632D-41E2-9723-706A8EBF5E5D}" destId="{867E2965-32B2-4F09-8561-B94BFA776DF6}" srcOrd="0" destOrd="0" presId="urn:microsoft.com/office/officeart/2005/8/layout/radial6"/>
    <dgm:cxn modelId="{16EFA1C9-2DFB-497A-A51D-741CE2064182}" type="presOf" srcId="{AF9D1C22-8334-43F7-BF90-F7801F75C3F2}" destId="{55955AED-6CBA-41A1-9828-4AD1C1376C65}" srcOrd="0" destOrd="0" presId="urn:microsoft.com/office/officeart/2005/8/layout/radial6"/>
    <dgm:cxn modelId="{1D6DE56E-F5A3-4AC3-86B1-69099BDDFB40}" type="presOf" srcId="{C7012818-010A-4005-A271-37000757F700}" destId="{0CDB8278-5662-444C-BC20-5E0E7D81122C}" srcOrd="0" destOrd="0" presId="urn:microsoft.com/office/officeart/2005/8/layout/radial6"/>
    <dgm:cxn modelId="{309A2C1D-6607-45B9-80A8-8827E59D5C87}" type="presOf" srcId="{DF8CA0E1-A702-4439-B75C-C6C863C26109}" destId="{4F3EA33E-8F91-4F44-B6E4-331A70117008}" srcOrd="0" destOrd="0" presId="urn:microsoft.com/office/officeart/2005/8/layout/radial6"/>
    <dgm:cxn modelId="{1AD716A2-BC19-429C-B5F4-764919C07A4A}" type="presOf" srcId="{9DF431C2-B48E-46A0-B344-9326283D5BA9}" destId="{9409014C-DA65-4BAD-9B0B-15EDC49B025C}" srcOrd="0" destOrd="0" presId="urn:microsoft.com/office/officeart/2005/8/layout/radial6"/>
    <dgm:cxn modelId="{8167814B-35C1-483D-8C10-AC47B21222C4}" type="presOf" srcId="{DC9C842D-9A0F-4261-BA4C-B69780C2FE2A}" destId="{EC1B4DA6-9BAE-45DB-98EB-798175BFCC8D}" srcOrd="0" destOrd="0" presId="urn:microsoft.com/office/officeart/2005/8/layout/radial6"/>
    <dgm:cxn modelId="{87B61582-94F5-4395-9D1F-B5EC98C84514}" srcId="{DF8CA0E1-A702-4439-B75C-C6C863C26109}" destId="{51A4E370-B1BB-4031-A1BD-9B0F99D0B0CA}" srcOrd="0" destOrd="0" parTransId="{BD888424-8302-44CB-A7D6-CF43BF6966A9}" sibTransId="{DB75BB79-9AD1-4A03-837B-B7F84812A8FD}"/>
    <dgm:cxn modelId="{1EABC6C5-575A-4310-B7B2-9A298EF5799D}" srcId="{51A4E370-B1BB-4031-A1BD-9B0F99D0B0CA}" destId="{AF9D1C22-8334-43F7-BF90-F7801F75C3F2}" srcOrd="5" destOrd="0" parTransId="{AEA8C3E5-1398-4A36-A130-F4812113F370}" sibTransId="{59797D9D-632D-41E2-9723-706A8EBF5E5D}"/>
    <dgm:cxn modelId="{168F9412-50C3-4F28-8CDE-772A72D3C090}" type="presOf" srcId="{A393F535-5FE3-4487-B1A8-6415E6C2F11D}" destId="{EFA9CA7E-8CCB-43C8-8B98-E8B2461C04E0}" srcOrd="0" destOrd="0" presId="urn:microsoft.com/office/officeart/2005/8/layout/radial6"/>
    <dgm:cxn modelId="{69DD5B9A-FFC0-4FEE-B65B-360E349A4A6A}" type="presOf" srcId="{51A4E370-B1BB-4031-A1BD-9B0F99D0B0CA}" destId="{802DBE69-BE18-4816-9FB7-E88AACFD6844}" srcOrd="0" destOrd="0" presId="urn:microsoft.com/office/officeart/2005/8/layout/radial6"/>
    <dgm:cxn modelId="{B3C3F25A-0CD0-40B2-B4E5-8853875B9923}" type="presParOf" srcId="{4F3EA33E-8F91-4F44-B6E4-331A70117008}" destId="{802DBE69-BE18-4816-9FB7-E88AACFD6844}" srcOrd="0" destOrd="0" presId="urn:microsoft.com/office/officeart/2005/8/layout/radial6"/>
    <dgm:cxn modelId="{917E99CD-7609-454E-9250-036FFB93D168}" type="presParOf" srcId="{4F3EA33E-8F91-4F44-B6E4-331A70117008}" destId="{EC1B4DA6-9BAE-45DB-98EB-798175BFCC8D}" srcOrd="1" destOrd="0" presId="urn:microsoft.com/office/officeart/2005/8/layout/radial6"/>
    <dgm:cxn modelId="{F8354F2B-AD27-4758-87D5-7163CE99751C}" type="presParOf" srcId="{4F3EA33E-8F91-4F44-B6E4-331A70117008}" destId="{45238119-C05E-4F28-88DB-BA90111068E3}" srcOrd="2" destOrd="0" presId="urn:microsoft.com/office/officeart/2005/8/layout/radial6"/>
    <dgm:cxn modelId="{74EE814E-8123-4150-8E5D-F8706252E527}" type="presParOf" srcId="{4F3EA33E-8F91-4F44-B6E4-331A70117008}" destId="{EFA9CA7E-8CCB-43C8-8B98-E8B2461C04E0}" srcOrd="3" destOrd="0" presId="urn:microsoft.com/office/officeart/2005/8/layout/radial6"/>
    <dgm:cxn modelId="{6E5063D1-EC60-4A7B-A116-01625AFCDE75}" type="presParOf" srcId="{4F3EA33E-8F91-4F44-B6E4-331A70117008}" destId="{E799E3C4-C551-451E-A2CF-CE9081457D4A}" srcOrd="4" destOrd="0" presId="urn:microsoft.com/office/officeart/2005/8/layout/radial6"/>
    <dgm:cxn modelId="{BCF22222-08B0-467A-9D5E-15C4B49FB71B}" type="presParOf" srcId="{4F3EA33E-8F91-4F44-B6E4-331A70117008}" destId="{3F79D254-CB1F-40A0-8757-3B8474B7A494}" srcOrd="5" destOrd="0" presId="urn:microsoft.com/office/officeart/2005/8/layout/radial6"/>
    <dgm:cxn modelId="{2223A995-74AB-4296-8BF6-7DC6BC32DAE9}" type="presParOf" srcId="{4F3EA33E-8F91-4F44-B6E4-331A70117008}" destId="{40659A02-C3F1-40C9-B374-25CA5906D797}" srcOrd="6" destOrd="0" presId="urn:microsoft.com/office/officeart/2005/8/layout/radial6"/>
    <dgm:cxn modelId="{7F42A42E-2EDF-49BD-8770-4B2C70A3D19A}" type="presParOf" srcId="{4F3EA33E-8F91-4F44-B6E4-331A70117008}" destId="{BF110F75-478F-461D-8C4F-D08C7447417D}" srcOrd="7" destOrd="0" presId="urn:microsoft.com/office/officeart/2005/8/layout/radial6"/>
    <dgm:cxn modelId="{164DE251-7081-4548-8224-B05D56FC45CE}" type="presParOf" srcId="{4F3EA33E-8F91-4F44-B6E4-331A70117008}" destId="{D49068A7-1034-4C0C-905A-D3FBC831A18A}" srcOrd="8" destOrd="0" presId="urn:microsoft.com/office/officeart/2005/8/layout/radial6"/>
    <dgm:cxn modelId="{F07C9E8A-3E19-4538-ADC4-A5E722F4E98D}" type="presParOf" srcId="{4F3EA33E-8F91-4F44-B6E4-331A70117008}" destId="{C08673CC-3AD4-488E-87BE-D044CBC78BD2}" srcOrd="9" destOrd="0" presId="urn:microsoft.com/office/officeart/2005/8/layout/radial6"/>
    <dgm:cxn modelId="{D40708DA-2209-448C-8746-544227C0F782}" type="presParOf" srcId="{4F3EA33E-8F91-4F44-B6E4-331A70117008}" destId="{0CDB8278-5662-444C-BC20-5E0E7D81122C}" srcOrd="10" destOrd="0" presId="urn:microsoft.com/office/officeart/2005/8/layout/radial6"/>
    <dgm:cxn modelId="{B5C1A0C4-80EA-4082-94D5-5EEB1A78A147}" type="presParOf" srcId="{4F3EA33E-8F91-4F44-B6E4-331A70117008}" destId="{35D4ECCE-2CB9-4A4A-A8AE-7D96C514349E}" srcOrd="11" destOrd="0" presId="urn:microsoft.com/office/officeart/2005/8/layout/radial6"/>
    <dgm:cxn modelId="{CCA36E6E-4590-42F2-A551-E35D46690E3E}" type="presParOf" srcId="{4F3EA33E-8F91-4F44-B6E4-331A70117008}" destId="{46FC0849-D978-44DE-99CC-FADA8B36DA1D}" srcOrd="12" destOrd="0" presId="urn:microsoft.com/office/officeart/2005/8/layout/radial6"/>
    <dgm:cxn modelId="{ED086D92-FA39-4AB9-97F1-9F04E6BC403F}" type="presParOf" srcId="{4F3EA33E-8F91-4F44-B6E4-331A70117008}" destId="{9A62C213-A92C-4D55-B369-F9DFC1F90644}" srcOrd="13" destOrd="0" presId="urn:microsoft.com/office/officeart/2005/8/layout/radial6"/>
    <dgm:cxn modelId="{7BF57501-5B09-4A58-AB0E-2E74B8E4E45D}" type="presParOf" srcId="{4F3EA33E-8F91-4F44-B6E4-331A70117008}" destId="{FD03448D-92B8-456A-B059-9AB0DE64C0C0}" srcOrd="14" destOrd="0" presId="urn:microsoft.com/office/officeart/2005/8/layout/radial6"/>
    <dgm:cxn modelId="{0DCBED6F-BC5B-4D1F-B08A-92675FEA32E3}" type="presParOf" srcId="{4F3EA33E-8F91-4F44-B6E4-331A70117008}" destId="{9409014C-DA65-4BAD-9B0B-15EDC49B025C}" srcOrd="15" destOrd="0" presId="urn:microsoft.com/office/officeart/2005/8/layout/radial6"/>
    <dgm:cxn modelId="{0321BA8C-8A78-4431-8D3B-74C827CBB417}" type="presParOf" srcId="{4F3EA33E-8F91-4F44-B6E4-331A70117008}" destId="{55955AED-6CBA-41A1-9828-4AD1C1376C65}" srcOrd="16" destOrd="0" presId="urn:microsoft.com/office/officeart/2005/8/layout/radial6"/>
    <dgm:cxn modelId="{E2D6CD5D-B079-4F7B-8593-A15C0E031E00}" type="presParOf" srcId="{4F3EA33E-8F91-4F44-B6E4-331A70117008}" destId="{1E41F44B-1D29-4B4E-8D74-10687348F088}" srcOrd="17" destOrd="0" presId="urn:microsoft.com/office/officeart/2005/8/layout/radial6"/>
    <dgm:cxn modelId="{D0D468A1-D4FE-460B-99D7-A52A012597FF}" type="presParOf" srcId="{4F3EA33E-8F91-4F44-B6E4-331A70117008}" destId="{867E2965-32B2-4F09-8561-B94BFA776DF6}" srcOrd="18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60FAA62-C071-4881-8189-D17EF9AB869E}" type="doc">
      <dgm:prSet loTypeId="urn:microsoft.com/office/officeart/2005/8/layout/list1" loCatId="list" qsTypeId="urn:microsoft.com/office/officeart/2005/8/quickstyle/simple1#1" qsCatId="simple" csTypeId="urn:microsoft.com/office/officeart/2005/8/colors/accent1_2#2" csCatId="accent1" phldr="1"/>
      <dgm:spPr/>
      <dgm:t>
        <a:bodyPr/>
        <a:lstStyle/>
        <a:p>
          <a:endParaRPr lang="ru-RU"/>
        </a:p>
      </dgm:t>
    </dgm:pt>
    <dgm:pt modelId="{37FC9055-CAE0-4A8A-9641-22260E8502E2}">
      <dgm:prSet phldrT="[Текст]" custT="1"/>
      <dgm:spPr>
        <a:ln>
          <a:noFill/>
        </a:ln>
        <a:effectLst>
          <a:outerShdw blurRad="225425" dist="50800" dir="5220000" algn="ctr">
            <a:srgbClr val="000000">
              <a:alpha val="33000"/>
            </a:srgb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extrusionH="254000" contourW="19050">
          <a:bevelT w="82550" h="44450" prst="angle"/>
          <a:bevelB w="82550" h="44450" prst="angle"/>
          <a:contourClr>
            <a:srgbClr val="FFFFFF"/>
          </a:contourClr>
        </a:sp3d>
      </dgm:spPr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4000" b="1" dirty="0" smtClean="0"/>
            <a:t>Вызов</a:t>
          </a:r>
        </a:p>
        <a:p>
          <a:pPr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dirty="0"/>
        </a:p>
      </dgm:t>
    </dgm:pt>
    <dgm:pt modelId="{EA96DFE6-FC66-4C94-85DF-55DFE873B57E}" type="parTrans" cxnId="{A21E31D1-9C58-4636-B728-92D384E4271E}">
      <dgm:prSet/>
      <dgm:spPr/>
      <dgm:t>
        <a:bodyPr/>
        <a:lstStyle/>
        <a:p>
          <a:endParaRPr lang="ru-RU"/>
        </a:p>
      </dgm:t>
    </dgm:pt>
    <dgm:pt modelId="{3370DEE0-481D-4BAB-8B18-989793365C7A}" type="sibTrans" cxnId="{A21E31D1-9C58-4636-B728-92D384E4271E}">
      <dgm:prSet/>
      <dgm:spPr/>
      <dgm:t>
        <a:bodyPr/>
        <a:lstStyle/>
        <a:p>
          <a:endParaRPr lang="ru-RU"/>
        </a:p>
      </dgm:t>
    </dgm:pt>
    <dgm:pt modelId="{8F88F5A0-E123-4732-AE4B-B33E3BACA50E}">
      <dgm:prSet phldrT="[Текст]" custT="1"/>
      <dgm:spPr>
        <a:ln>
          <a:noFill/>
        </a:ln>
        <a:effectLst>
          <a:outerShdw blurRad="225425" dist="50800" dir="5220000" algn="ctr">
            <a:srgbClr val="000000">
              <a:alpha val="33000"/>
            </a:srgb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extrusionH="254000" contourW="19050">
          <a:bevelT w="82550" h="44450" prst="angle"/>
          <a:bevelB w="82550" h="44450" prst="angle"/>
          <a:contourClr>
            <a:srgbClr val="FFFFFF"/>
          </a:contourClr>
        </a:sp3d>
      </dgm:spPr>
      <dgm:t>
        <a:bodyPr/>
        <a:lstStyle/>
        <a:p>
          <a:pPr algn="ctr"/>
          <a:r>
            <a:rPr lang="ru-RU" sz="4000" b="1" dirty="0" smtClean="0"/>
            <a:t>Осмысление</a:t>
          </a:r>
          <a:endParaRPr lang="ru-RU" sz="4000" b="1" dirty="0"/>
        </a:p>
      </dgm:t>
    </dgm:pt>
    <dgm:pt modelId="{EB1DABA1-E299-4A92-8827-8A0B1D80F75F}" type="parTrans" cxnId="{9360F74E-EA0E-4360-BCC9-AE68454EAAB4}">
      <dgm:prSet/>
      <dgm:spPr/>
      <dgm:t>
        <a:bodyPr/>
        <a:lstStyle/>
        <a:p>
          <a:endParaRPr lang="ru-RU"/>
        </a:p>
      </dgm:t>
    </dgm:pt>
    <dgm:pt modelId="{77195BC6-1F08-4A43-97FB-8CC9882B1F03}" type="sibTrans" cxnId="{9360F74E-EA0E-4360-BCC9-AE68454EAAB4}">
      <dgm:prSet/>
      <dgm:spPr/>
      <dgm:t>
        <a:bodyPr/>
        <a:lstStyle/>
        <a:p>
          <a:endParaRPr lang="ru-RU"/>
        </a:p>
      </dgm:t>
    </dgm:pt>
    <dgm:pt modelId="{E7768BD9-AEF7-42F0-B115-863E0CAE597D}">
      <dgm:prSet phldrT="[Текст]" custT="1"/>
      <dgm:spPr>
        <a:ln>
          <a:noFill/>
        </a:ln>
        <a:effectLst>
          <a:outerShdw blurRad="225425" dist="50800" dir="5220000" algn="ctr">
            <a:srgbClr val="000000">
              <a:alpha val="33000"/>
            </a:srgb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extrusionH="254000" contourW="19050">
          <a:bevelT w="82550" h="44450" prst="angle"/>
          <a:bevelB w="82550" h="44450" prst="angle"/>
          <a:contourClr>
            <a:srgbClr val="FFFFFF"/>
          </a:contourClr>
        </a:sp3d>
      </dgm:spPr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4000" dirty="0" smtClean="0"/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4000" b="1" dirty="0" smtClean="0"/>
            <a:t>Рефлексия </a:t>
          </a:r>
        </a:p>
        <a:p>
          <a:pPr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b="1" dirty="0"/>
        </a:p>
      </dgm:t>
    </dgm:pt>
    <dgm:pt modelId="{4788DA39-4A20-4411-AD2C-8A66CF439195}" type="parTrans" cxnId="{442E57A0-F1FB-43C4-B315-41C307C668CC}">
      <dgm:prSet/>
      <dgm:spPr/>
      <dgm:t>
        <a:bodyPr/>
        <a:lstStyle/>
        <a:p>
          <a:endParaRPr lang="ru-RU"/>
        </a:p>
      </dgm:t>
    </dgm:pt>
    <dgm:pt modelId="{BF6E6774-C4CA-4518-B833-EFCEEDA56631}" type="sibTrans" cxnId="{442E57A0-F1FB-43C4-B315-41C307C668CC}">
      <dgm:prSet/>
      <dgm:spPr/>
      <dgm:t>
        <a:bodyPr/>
        <a:lstStyle/>
        <a:p>
          <a:endParaRPr lang="ru-RU"/>
        </a:p>
      </dgm:t>
    </dgm:pt>
    <dgm:pt modelId="{901FDB3F-6EFC-437E-ABFD-E99636704FAC}" type="pres">
      <dgm:prSet presAssocID="{660FAA62-C071-4881-8189-D17EF9AB869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DCD20C1-CF88-4A19-B1EC-BF7D69AFE296}" type="pres">
      <dgm:prSet presAssocID="{37FC9055-CAE0-4A8A-9641-22260E8502E2}" presName="parentLin" presStyleCnt="0"/>
      <dgm:spPr/>
    </dgm:pt>
    <dgm:pt modelId="{F9DB9F09-8AAA-4B78-98AD-543A7DE5E2BF}" type="pres">
      <dgm:prSet presAssocID="{37FC9055-CAE0-4A8A-9641-22260E8502E2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AD5F8779-1974-4E31-A6A1-C727C64611BF}" type="pres">
      <dgm:prSet presAssocID="{37FC9055-CAE0-4A8A-9641-22260E8502E2}" presName="parentText" presStyleLbl="node1" presStyleIdx="0" presStyleCnt="3" custAng="0" custLinFactNeighborX="2263" custLinFactNeighborY="7183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E05B2A-2AB2-43DE-A703-27B24793D54C}" type="pres">
      <dgm:prSet presAssocID="{37FC9055-CAE0-4A8A-9641-22260E8502E2}" presName="negativeSpace" presStyleCnt="0"/>
      <dgm:spPr/>
    </dgm:pt>
    <dgm:pt modelId="{72B57BC4-6579-485A-8DD8-2C67177C6D36}" type="pres">
      <dgm:prSet presAssocID="{37FC9055-CAE0-4A8A-9641-22260E8502E2}" presName="childText" presStyleLbl="conFgAcc1" presStyleIdx="0" presStyleCnt="3">
        <dgm:presLayoutVars>
          <dgm:bulletEnabled val="1"/>
        </dgm:presLayoutVars>
      </dgm:prSet>
      <dgm:spPr/>
    </dgm:pt>
    <dgm:pt modelId="{B5888808-F6B4-462C-87ED-BAD890A7351E}" type="pres">
      <dgm:prSet presAssocID="{3370DEE0-481D-4BAB-8B18-989793365C7A}" presName="spaceBetweenRectangles" presStyleCnt="0"/>
      <dgm:spPr/>
    </dgm:pt>
    <dgm:pt modelId="{3865ABD4-74D7-40C7-B360-87E31AF7965F}" type="pres">
      <dgm:prSet presAssocID="{8F88F5A0-E123-4732-AE4B-B33E3BACA50E}" presName="parentLin" presStyleCnt="0"/>
      <dgm:spPr/>
    </dgm:pt>
    <dgm:pt modelId="{28CD13C3-8754-43FF-81C1-2E95DB866417}" type="pres">
      <dgm:prSet presAssocID="{8F88F5A0-E123-4732-AE4B-B33E3BACA50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7F04D648-861D-479E-A279-630B146D4D6F}" type="pres">
      <dgm:prSet presAssocID="{8F88F5A0-E123-4732-AE4B-B33E3BACA50E}" presName="parentText" presStyleLbl="node1" presStyleIdx="1" presStyleCnt="3" custLinFactX="16643" custLinFactNeighborX="100000" custLinFactNeighborY="5194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88C6C7-3554-4C94-9BEC-A4B558A6F515}" type="pres">
      <dgm:prSet presAssocID="{8F88F5A0-E123-4732-AE4B-B33E3BACA50E}" presName="negativeSpace" presStyleCnt="0"/>
      <dgm:spPr/>
    </dgm:pt>
    <dgm:pt modelId="{45CE2115-F438-4E2B-B18E-F5810FC6E796}" type="pres">
      <dgm:prSet presAssocID="{8F88F5A0-E123-4732-AE4B-B33E3BACA50E}" presName="childText" presStyleLbl="conFgAcc1" presStyleIdx="1" presStyleCnt="3">
        <dgm:presLayoutVars>
          <dgm:bulletEnabled val="1"/>
        </dgm:presLayoutVars>
      </dgm:prSet>
      <dgm:spPr/>
    </dgm:pt>
    <dgm:pt modelId="{FFD12929-9941-4490-A8A9-CEAB22BD335E}" type="pres">
      <dgm:prSet presAssocID="{77195BC6-1F08-4A43-97FB-8CC9882B1F03}" presName="spaceBetweenRectangles" presStyleCnt="0"/>
      <dgm:spPr/>
    </dgm:pt>
    <dgm:pt modelId="{D16D188C-7A75-4439-AA34-75840C2372D8}" type="pres">
      <dgm:prSet presAssocID="{E7768BD9-AEF7-42F0-B115-863E0CAE597D}" presName="parentLin" presStyleCnt="0"/>
      <dgm:spPr/>
    </dgm:pt>
    <dgm:pt modelId="{9CD0EEFE-8AB8-467E-A170-6758BF15F22F}" type="pres">
      <dgm:prSet presAssocID="{E7768BD9-AEF7-42F0-B115-863E0CAE597D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537867F4-3FD4-43F8-8304-B76DFAB616DA}" type="pres">
      <dgm:prSet presAssocID="{E7768BD9-AEF7-42F0-B115-863E0CAE597D}" presName="parentText" presStyleLbl="node1" presStyleIdx="2" presStyleCnt="3" custLinFactY="34348" custLinFactNeighborX="-21362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452C25-5188-4EE8-829E-8E17DACA3FBE}" type="pres">
      <dgm:prSet presAssocID="{E7768BD9-AEF7-42F0-B115-863E0CAE597D}" presName="negativeSpace" presStyleCnt="0"/>
      <dgm:spPr/>
    </dgm:pt>
    <dgm:pt modelId="{9E203179-E738-42AD-B6B3-BCF7BEC3FC67}" type="pres">
      <dgm:prSet presAssocID="{E7768BD9-AEF7-42F0-B115-863E0CAE597D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442E57A0-F1FB-43C4-B315-41C307C668CC}" srcId="{660FAA62-C071-4881-8189-D17EF9AB869E}" destId="{E7768BD9-AEF7-42F0-B115-863E0CAE597D}" srcOrd="2" destOrd="0" parTransId="{4788DA39-4A20-4411-AD2C-8A66CF439195}" sibTransId="{BF6E6774-C4CA-4518-B833-EFCEEDA56631}"/>
    <dgm:cxn modelId="{E84066C2-CEDF-400A-BC2E-EB9CB24A91A2}" type="presOf" srcId="{37FC9055-CAE0-4A8A-9641-22260E8502E2}" destId="{F9DB9F09-8AAA-4B78-98AD-543A7DE5E2BF}" srcOrd="0" destOrd="0" presId="urn:microsoft.com/office/officeart/2005/8/layout/list1"/>
    <dgm:cxn modelId="{686B9682-9C37-4042-9C67-5696E541B28A}" type="presOf" srcId="{E7768BD9-AEF7-42F0-B115-863E0CAE597D}" destId="{9CD0EEFE-8AB8-467E-A170-6758BF15F22F}" srcOrd="0" destOrd="0" presId="urn:microsoft.com/office/officeart/2005/8/layout/list1"/>
    <dgm:cxn modelId="{B38B8986-1CC3-4E89-A696-018DD3932738}" type="presOf" srcId="{8F88F5A0-E123-4732-AE4B-B33E3BACA50E}" destId="{28CD13C3-8754-43FF-81C1-2E95DB866417}" srcOrd="0" destOrd="0" presId="urn:microsoft.com/office/officeart/2005/8/layout/list1"/>
    <dgm:cxn modelId="{DDAC014E-10E2-47F6-B7A1-1DD142C57A10}" type="presOf" srcId="{E7768BD9-AEF7-42F0-B115-863E0CAE597D}" destId="{537867F4-3FD4-43F8-8304-B76DFAB616DA}" srcOrd="1" destOrd="0" presId="urn:microsoft.com/office/officeart/2005/8/layout/list1"/>
    <dgm:cxn modelId="{D3E6B0C9-0059-4028-918F-67174900C750}" type="presOf" srcId="{8F88F5A0-E123-4732-AE4B-B33E3BACA50E}" destId="{7F04D648-861D-479E-A279-630B146D4D6F}" srcOrd="1" destOrd="0" presId="urn:microsoft.com/office/officeart/2005/8/layout/list1"/>
    <dgm:cxn modelId="{A21E31D1-9C58-4636-B728-92D384E4271E}" srcId="{660FAA62-C071-4881-8189-D17EF9AB869E}" destId="{37FC9055-CAE0-4A8A-9641-22260E8502E2}" srcOrd="0" destOrd="0" parTransId="{EA96DFE6-FC66-4C94-85DF-55DFE873B57E}" sibTransId="{3370DEE0-481D-4BAB-8B18-989793365C7A}"/>
    <dgm:cxn modelId="{9360F74E-EA0E-4360-BCC9-AE68454EAAB4}" srcId="{660FAA62-C071-4881-8189-D17EF9AB869E}" destId="{8F88F5A0-E123-4732-AE4B-B33E3BACA50E}" srcOrd="1" destOrd="0" parTransId="{EB1DABA1-E299-4A92-8827-8A0B1D80F75F}" sibTransId="{77195BC6-1F08-4A43-97FB-8CC9882B1F03}"/>
    <dgm:cxn modelId="{3F39BE11-6646-4995-BFA9-813E648852F1}" type="presOf" srcId="{660FAA62-C071-4881-8189-D17EF9AB869E}" destId="{901FDB3F-6EFC-437E-ABFD-E99636704FAC}" srcOrd="0" destOrd="0" presId="urn:microsoft.com/office/officeart/2005/8/layout/list1"/>
    <dgm:cxn modelId="{A2C4E5EA-7B85-46BE-BE58-8BB88BC3E9D2}" type="presOf" srcId="{37FC9055-CAE0-4A8A-9641-22260E8502E2}" destId="{AD5F8779-1974-4E31-A6A1-C727C64611BF}" srcOrd="1" destOrd="0" presId="urn:microsoft.com/office/officeart/2005/8/layout/list1"/>
    <dgm:cxn modelId="{4582DD55-195B-4F63-9FC4-0ED909252F3C}" type="presParOf" srcId="{901FDB3F-6EFC-437E-ABFD-E99636704FAC}" destId="{7DCD20C1-CF88-4A19-B1EC-BF7D69AFE296}" srcOrd="0" destOrd="0" presId="urn:microsoft.com/office/officeart/2005/8/layout/list1"/>
    <dgm:cxn modelId="{53C9229C-DF3C-4D34-8918-97188A5DE65B}" type="presParOf" srcId="{7DCD20C1-CF88-4A19-B1EC-BF7D69AFE296}" destId="{F9DB9F09-8AAA-4B78-98AD-543A7DE5E2BF}" srcOrd="0" destOrd="0" presId="urn:microsoft.com/office/officeart/2005/8/layout/list1"/>
    <dgm:cxn modelId="{B065BD61-9FDA-4650-875E-BFFF453FA0A4}" type="presParOf" srcId="{7DCD20C1-CF88-4A19-B1EC-BF7D69AFE296}" destId="{AD5F8779-1974-4E31-A6A1-C727C64611BF}" srcOrd="1" destOrd="0" presId="urn:microsoft.com/office/officeart/2005/8/layout/list1"/>
    <dgm:cxn modelId="{C0120038-7813-4E2E-84C2-BDF8ACD02CC6}" type="presParOf" srcId="{901FDB3F-6EFC-437E-ABFD-E99636704FAC}" destId="{B3E05B2A-2AB2-43DE-A703-27B24793D54C}" srcOrd="1" destOrd="0" presId="urn:microsoft.com/office/officeart/2005/8/layout/list1"/>
    <dgm:cxn modelId="{DE7B5CD0-0ADB-44BD-B09C-C85D46F98E75}" type="presParOf" srcId="{901FDB3F-6EFC-437E-ABFD-E99636704FAC}" destId="{72B57BC4-6579-485A-8DD8-2C67177C6D36}" srcOrd="2" destOrd="0" presId="urn:microsoft.com/office/officeart/2005/8/layout/list1"/>
    <dgm:cxn modelId="{6F82972C-0AF3-46F1-A07A-111D1F82229F}" type="presParOf" srcId="{901FDB3F-6EFC-437E-ABFD-E99636704FAC}" destId="{B5888808-F6B4-462C-87ED-BAD890A7351E}" srcOrd="3" destOrd="0" presId="urn:microsoft.com/office/officeart/2005/8/layout/list1"/>
    <dgm:cxn modelId="{63D53CA3-D0A1-4F9E-9B66-C5B8C7025936}" type="presParOf" srcId="{901FDB3F-6EFC-437E-ABFD-E99636704FAC}" destId="{3865ABD4-74D7-40C7-B360-87E31AF7965F}" srcOrd="4" destOrd="0" presId="urn:microsoft.com/office/officeart/2005/8/layout/list1"/>
    <dgm:cxn modelId="{430A8AF2-2A6D-46FD-B419-2BEDA9177FD8}" type="presParOf" srcId="{3865ABD4-74D7-40C7-B360-87E31AF7965F}" destId="{28CD13C3-8754-43FF-81C1-2E95DB866417}" srcOrd="0" destOrd="0" presId="urn:microsoft.com/office/officeart/2005/8/layout/list1"/>
    <dgm:cxn modelId="{221056D6-8CAA-40FD-9D04-4AE34BD552DF}" type="presParOf" srcId="{3865ABD4-74D7-40C7-B360-87E31AF7965F}" destId="{7F04D648-861D-479E-A279-630B146D4D6F}" srcOrd="1" destOrd="0" presId="urn:microsoft.com/office/officeart/2005/8/layout/list1"/>
    <dgm:cxn modelId="{F35C9ED3-CE83-48EA-BD0F-FD3D40C522FD}" type="presParOf" srcId="{901FDB3F-6EFC-437E-ABFD-E99636704FAC}" destId="{FA88C6C7-3554-4C94-9BEC-A4B558A6F515}" srcOrd="5" destOrd="0" presId="urn:microsoft.com/office/officeart/2005/8/layout/list1"/>
    <dgm:cxn modelId="{E260FBE9-693C-4522-BA51-F557DC347E7D}" type="presParOf" srcId="{901FDB3F-6EFC-437E-ABFD-E99636704FAC}" destId="{45CE2115-F438-4E2B-B18E-F5810FC6E796}" srcOrd="6" destOrd="0" presId="urn:microsoft.com/office/officeart/2005/8/layout/list1"/>
    <dgm:cxn modelId="{9849070F-0EF0-4E33-BF55-FA7954BB85E5}" type="presParOf" srcId="{901FDB3F-6EFC-437E-ABFD-E99636704FAC}" destId="{FFD12929-9941-4490-A8A9-CEAB22BD335E}" srcOrd="7" destOrd="0" presId="urn:microsoft.com/office/officeart/2005/8/layout/list1"/>
    <dgm:cxn modelId="{128EBD11-CC57-4448-8FCD-4AE7C93DB91C}" type="presParOf" srcId="{901FDB3F-6EFC-437E-ABFD-E99636704FAC}" destId="{D16D188C-7A75-4439-AA34-75840C2372D8}" srcOrd="8" destOrd="0" presId="urn:microsoft.com/office/officeart/2005/8/layout/list1"/>
    <dgm:cxn modelId="{C7D784C8-4A68-4C30-BE6A-B9114B405F6D}" type="presParOf" srcId="{D16D188C-7A75-4439-AA34-75840C2372D8}" destId="{9CD0EEFE-8AB8-467E-A170-6758BF15F22F}" srcOrd="0" destOrd="0" presId="urn:microsoft.com/office/officeart/2005/8/layout/list1"/>
    <dgm:cxn modelId="{1EB5795F-59DC-4FCC-AB60-E6BAA6B85182}" type="presParOf" srcId="{D16D188C-7A75-4439-AA34-75840C2372D8}" destId="{537867F4-3FD4-43F8-8304-B76DFAB616DA}" srcOrd="1" destOrd="0" presId="urn:microsoft.com/office/officeart/2005/8/layout/list1"/>
    <dgm:cxn modelId="{192CAA16-4646-41DD-907D-24DC5CC5E72B}" type="presParOf" srcId="{901FDB3F-6EFC-437E-ABFD-E99636704FAC}" destId="{47452C25-5188-4EE8-829E-8E17DACA3FBE}" srcOrd="9" destOrd="0" presId="urn:microsoft.com/office/officeart/2005/8/layout/list1"/>
    <dgm:cxn modelId="{0D7E509E-2983-45AE-AEBE-E01D50FD1335}" type="presParOf" srcId="{901FDB3F-6EFC-437E-ABFD-E99636704FAC}" destId="{9E203179-E738-42AD-B6B3-BCF7BEC3FC6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BCBC7-E5AA-4443-B8AA-5FB3A14C45F3}" type="datetimeFigureOut">
              <a:rPr lang="ru-RU"/>
              <a:pPr>
                <a:defRPr/>
              </a:pPr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81BB7-A77B-42C8-977F-B98B2A4A1C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59C7D-A89A-4D9F-9176-CADE9210DACA}" type="datetimeFigureOut">
              <a:rPr lang="ru-RU"/>
              <a:pPr>
                <a:defRPr/>
              </a:pPr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AA6F2-43B4-4DAD-9194-56F6DD65E2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85C69-A81E-42E9-9DB7-0E7853D49EE8}" type="datetimeFigureOut">
              <a:rPr lang="ru-RU"/>
              <a:pPr>
                <a:defRPr/>
              </a:pPr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2C75E-3ED9-4065-B6B8-1B1FBF0750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2B6E4-EBE8-47ED-A225-03CD77FEA4B1}" type="datetimeFigureOut">
              <a:rPr lang="ru-RU"/>
              <a:pPr>
                <a:defRPr/>
              </a:pPr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82CAA-5B67-4959-A077-A309621506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4946C-562E-4209-8D2E-4F4EBDC4EA1A}" type="datetimeFigureOut">
              <a:rPr lang="ru-RU"/>
              <a:pPr>
                <a:defRPr/>
              </a:pPr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25517-A9EE-4757-B66C-BAEB6580E7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45030-BE0B-436F-9AF6-FE5051EC1A5D}" type="datetimeFigureOut">
              <a:rPr lang="ru-RU"/>
              <a:pPr>
                <a:defRPr/>
              </a:pPr>
              <a:t>28.08.2017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5747D-83EC-4859-8D30-52A4DF8F43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8F205-09E1-4D5A-AD18-D0BF4BACE8D1}" type="datetimeFigureOut">
              <a:rPr lang="ru-RU"/>
              <a:pPr>
                <a:defRPr/>
              </a:pPr>
              <a:t>28.08.2017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7FDD9-C892-4EFB-A419-CD7EC25195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F92AA-EE3C-4233-82B8-F3C01D3132E4}" type="datetimeFigureOut">
              <a:rPr lang="ru-RU"/>
              <a:pPr>
                <a:defRPr/>
              </a:pPr>
              <a:t>28.08.2017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A0BADC-7635-431B-951E-E2613FBF48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9A336-CBF7-44C1-996C-B9FE898621AD}" type="datetimeFigureOut">
              <a:rPr lang="ru-RU"/>
              <a:pPr>
                <a:defRPr/>
              </a:pPr>
              <a:t>28.08.2017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6B163-5F2D-47F8-83ED-DFCD14F588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6970F-45DC-4DDF-B607-F5DD9123B785}" type="datetimeFigureOut">
              <a:rPr lang="ru-RU"/>
              <a:pPr>
                <a:defRPr/>
              </a:pPr>
              <a:t>28.08.2017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32DDDF-42C3-4E14-96FE-EADC9A2064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77816A-F182-4CA0-938A-2D76B571FBAD}" type="datetimeFigureOut">
              <a:rPr lang="ru-RU"/>
              <a:pPr>
                <a:defRPr/>
              </a:pPr>
              <a:t>28.08.2017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C6413-B774-488E-86C0-4CDA0F4ECE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7DBC5A3-6D27-42EA-9C6B-156BFC4F41C0}" type="datetimeFigureOut">
              <a:rPr lang="ru-RU"/>
              <a:pPr>
                <a:defRPr/>
              </a:pPr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0456581-12ED-4AA0-BF22-6F1B2C8524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11188" y="476250"/>
            <a:ext cx="7772400" cy="3600450"/>
          </a:xfrm>
        </p:spPr>
        <p:txBody>
          <a:bodyPr/>
          <a:lstStyle/>
          <a:p>
            <a:pPr eaLnBrk="1" hangingPunct="1"/>
            <a:r>
              <a:rPr lang="ru-RU" sz="3600" smtClean="0"/>
              <a:t/>
            </a:r>
            <a:br>
              <a:rPr lang="ru-RU" sz="3600" smtClean="0"/>
            </a:br>
            <a:r>
              <a:rPr lang="ru-RU" sz="3600" b="1" smtClean="0"/>
              <a:t>ТЕХНОЛОГИЯ КРИТИЧЕСКОГО МЫШЛЕНИЯ ПРИ ОБУЧЕНИИ АНГЛИЙСКОМУ ЯЗЫКУ</a:t>
            </a: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763713" y="4581525"/>
            <a:ext cx="7129462" cy="1871663"/>
          </a:xfrm>
        </p:spPr>
        <p:txBody>
          <a:bodyPr/>
          <a:lstStyle/>
          <a:p>
            <a:pPr eaLnBrk="1" hangingPunct="1"/>
            <a:r>
              <a:rPr lang="ru-RU" sz="3400" smtClean="0"/>
              <a:t>Выполнил: Бельчева Ирина  Викторовна</a:t>
            </a:r>
            <a:endParaRPr lang="ru-RU" sz="3400" smtClean="0">
              <a:latin typeface="Arial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Прием «Кластер» </a:t>
            </a:r>
          </a:p>
        </p:txBody>
      </p:sp>
      <p:grpSp>
        <p:nvGrpSpPr>
          <p:cNvPr id="8" name="Group 4"/>
          <p:cNvGrpSpPr>
            <a:grpSpLocks/>
          </p:cNvGrpSpPr>
          <p:nvPr/>
        </p:nvGrpSpPr>
        <p:grpSpPr bwMode="auto">
          <a:xfrm>
            <a:off x="307975" y="1322388"/>
            <a:ext cx="8286750" cy="4914900"/>
            <a:chOff x="780" y="2394"/>
            <a:chExt cx="10461" cy="5040"/>
          </a:xfrm>
        </p:grpSpPr>
        <p:sp>
          <p:nvSpPr>
            <p:cNvPr id="22531" name="Oval 5"/>
            <p:cNvSpPr>
              <a:spLocks noChangeArrowheads="1"/>
            </p:cNvSpPr>
            <p:nvPr/>
          </p:nvSpPr>
          <p:spPr bwMode="auto">
            <a:xfrm>
              <a:off x="4665" y="4194"/>
              <a:ext cx="3156" cy="1800"/>
            </a:xfrm>
            <a:prstGeom prst="ellipse">
              <a:avLst/>
            </a:prstGeom>
            <a:solidFill>
              <a:srgbClr val="CC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ru-RU" altLang="ru-RU" sz="1200">
                <a:solidFill>
                  <a:srgbClr val="000000"/>
                </a:solidFill>
              </a:endParaRPr>
            </a:p>
            <a:p>
              <a:pPr algn="ctr"/>
              <a:r>
                <a:rPr lang="en-US" altLang="ru-RU" sz="2000">
                  <a:solidFill>
                    <a:srgbClr val="000000"/>
                  </a:solidFill>
                </a:rPr>
                <a:t>What do you know about</a:t>
              </a:r>
            </a:p>
            <a:p>
              <a:pPr algn="ctr"/>
              <a:r>
                <a:rPr lang="en-US" altLang="ru-RU" sz="2000">
                  <a:solidFill>
                    <a:srgbClr val="000000"/>
                  </a:solidFill>
                </a:rPr>
                <a:t>Peter the Great</a:t>
              </a:r>
              <a:endParaRPr lang="ru-RU" altLang="ru-RU" sz="2000">
                <a:solidFill>
                  <a:srgbClr val="000000"/>
                </a:solidFill>
              </a:endParaRPr>
            </a:p>
          </p:txBody>
        </p:sp>
        <p:sp>
          <p:nvSpPr>
            <p:cNvPr id="22532" name="Oval 6"/>
            <p:cNvSpPr>
              <a:spLocks noChangeArrowheads="1"/>
            </p:cNvSpPr>
            <p:nvPr/>
          </p:nvSpPr>
          <p:spPr bwMode="auto">
            <a:xfrm>
              <a:off x="780" y="4194"/>
              <a:ext cx="2352" cy="1080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ru-RU" altLang="ru-RU" sz="1200">
                <a:solidFill>
                  <a:srgbClr val="000000"/>
                </a:solidFill>
              </a:endParaRPr>
            </a:p>
            <a:p>
              <a:pPr algn="ctr"/>
              <a:r>
                <a:rPr lang="en-US" altLang="ru-RU" sz="2000">
                  <a:solidFill>
                    <a:srgbClr val="000000"/>
                  </a:solidFill>
                </a:rPr>
                <a:t>a tsar</a:t>
              </a:r>
              <a:endParaRPr lang="ru-RU" altLang="ru-RU" sz="2000">
                <a:solidFill>
                  <a:srgbClr val="000000"/>
                </a:solidFill>
              </a:endParaRPr>
            </a:p>
          </p:txBody>
        </p:sp>
        <p:sp>
          <p:nvSpPr>
            <p:cNvPr id="22533" name="Oval 7"/>
            <p:cNvSpPr>
              <a:spLocks noChangeArrowheads="1"/>
            </p:cNvSpPr>
            <p:nvPr/>
          </p:nvSpPr>
          <p:spPr bwMode="auto">
            <a:xfrm>
              <a:off x="8529" y="3654"/>
              <a:ext cx="2712" cy="1080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ru-RU" sz="2000">
                  <a:solidFill>
                    <a:srgbClr val="000000"/>
                  </a:solidFill>
                </a:rPr>
                <a:t>St. Petersburg</a:t>
              </a:r>
              <a:endParaRPr lang="ru-RU" altLang="ru-RU" sz="2000">
                <a:solidFill>
                  <a:srgbClr val="000000"/>
                </a:solidFill>
              </a:endParaRPr>
            </a:p>
          </p:txBody>
        </p:sp>
        <p:sp>
          <p:nvSpPr>
            <p:cNvPr id="22534" name="Oval 8"/>
            <p:cNvSpPr>
              <a:spLocks noChangeArrowheads="1"/>
            </p:cNvSpPr>
            <p:nvPr/>
          </p:nvSpPr>
          <p:spPr bwMode="auto">
            <a:xfrm>
              <a:off x="5169" y="6354"/>
              <a:ext cx="2832" cy="1080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ru-RU" sz="1200">
                  <a:solidFill>
                    <a:srgbClr val="000000"/>
                  </a:solidFill>
                </a:rPr>
                <a:t> </a:t>
              </a:r>
              <a:endParaRPr lang="ru-RU" altLang="ru-RU" sz="1200">
                <a:solidFill>
                  <a:srgbClr val="000000"/>
                </a:solidFill>
              </a:endParaRPr>
            </a:p>
            <a:p>
              <a:pPr algn="ctr"/>
              <a:r>
                <a:rPr lang="en-US" altLang="ru-RU" sz="2000">
                  <a:solidFill>
                    <a:srgbClr val="000000"/>
                  </a:solidFill>
                </a:rPr>
                <a:t>ships</a:t>
              </a:r>
              <a:endParaRPr lang="ru-RU" altLang="ru-RU" sz="2000">
                <a:solidFill>
                  <a:srgbClr val="000000"/>
                </a:solidFill>
              </a:endParaRPr>
            </a:p>
          </p:txBody>
        </p:sp>
        <p:sp>
          <p:nvSpPr>
            <p:cNvPr id="22535" name="Oval 9"/>
            <p:cNvSpPr>
              <a:spLocks noChangeArrowheads="1"/>
            </p:cNvSpPr>
            <p:nvPr/>
          </p:nvSpPr>
          <p:spPr bwMode="auto">
            <a:xfrm>
              <a:off x="1881" y="5994"/>
              <a:ext cx="2880" cy="1080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ru-RU" altLang="ru-RU" sz="1200">
                <a:solidFill>
                  <a:srgbClr val="000000"/>
                </a:solidFill>
              </a:endParaRPr>
            </a:p>
            <a:p>
              <a:pPr algn="ctr"/>
              <a:r>
                <a:rPr lang="en-US" altLang="ru-RU" sz="2000">
                  <a:solidFill>
                    <a:srgbClr val="000000"/>
                  </a:solidFill>
                </a:rPr>
                <a:t>a monarch</a:t>
              </a:r>
              <a:endParaRPr lang="ru-RU" altLang="ru-RU" sz="2000">
                <a:solidFill>
                  <a:srgbClr val="000000"/>
                </a:solidFill>
              </a:endParaRPr>
            </a:p>
          </p:txBody>
        </p:sp>
        <p:sp>
          <p:nvSpPr>
            <p:cNvPr id="22536" name="Oval 10"/>
            <p:cNvSpPr>
              <a:spLocks noChangeArrowheads="1"/>
            </p:cNvSpPr>
            <p:nvPr/>
          </p:nvSpPr>
          <p:spPr bwMode="auto">
            <a:xfrm>
              <a:off x="8721" y="5634"/>
              <a:ext cx="2520" cy="1260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ru-RU" altLang="ru-RU" sz="1200">
                <a:solidFill>
                  <a:srgbClr val="000000"/>
                </a:solidFill>
              </a:endParaRPr>
            </a:p>
            <a:p>
              <a:pPr algn="ctr"/>
              <a:r>
                <a:rPr lang="en-US" altLang="ru-RU" sz="2000">
                  <a:solidFill>
                    <a:srgbClr val="000000"/>
                  </a:solidFill>
                </a:rPr>
                <a:t>fleet</a:t>
              </a:r>
              <a:endParaRPr lang="ru-RU" altLang="ru-RU" sz="2000">
                <a:solidFill>
                  <a:srgbClr val="000000"/>
                </a:solidFill>
              </a:endParaRPr>
            </a:p>
          </p:txBody>
        </p:sp>
        <p:sp>
          <p:nvSpPr>
            <p:cNvPr id="22537" name="Oval 11"/>
            <p:cNvSpPr>
              <a:spLocks noChangeArrowheads="1"/>
            </p:cNvSpPr>
            <p:nvPr/>
          </p:nvSpPr>
          <p:spPr bwMode="auto">
            <a:xfrm>
              <a:off x="3141" y="2394"/>
              <a:ext cx="2700" cy="1260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ru-RU" altLang="ru-RU" sz="1200">
                <a:solidFill>
                  <a:srgbClr val="000000"/>
                </a:solidFill>
              </a:endParaRPr>
            </a:p>
            <a:p>
              <a:pPr algn="ctr"/>
              <a:r>
                <a:rPr lang="en-US" altLang="ru-RU" sz="2000">
                  <a:solidFill>
                    <a:srgbClr val="000000"/>
                  </a:solidFill>
                </a:rPr>
                <a:t>a famous person</a:t>
              </a:r>
              <a:endParaRPr lang="ru-RU" altLang="ru-RU" sz="2000">
                <a:solidFill>
                  <a:srgbClr val="000000"/>
                </a:solidFill>
              </a:endParaRPr>
            </a:p>
          </p:txBody>
        </p:sp>
        <p:sp>
          <p:nvSpPr>
            <p:cNvPr id="22538" name="Oval 12"/>
            <p:cNvSpPr>
              <a:spLocks noChangeArrowheads="1"/>
            </p:cNvSpPr>
            <p:nvPr/>
          </p:nvSpPr>
          <p:spPr bwMode="auto">
            <a:xfrm>
              <a:off x="6681" y="2394"/>
              <a:ext cx="3024" cy="1080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just"/>
              <a:r>
                <a:rPr lang="en-US" altLang="ru-RU" sz="2000">
                  <a:solidFill>
                    <a:srgbClr val="000000"/>
                  </a:solidFill>
                </a:rPr>
                <a:t>a statesman</a:t>
              </a:r>
            </a:p>
            <a:p>
              <a:endParaRPr lang="ru-RU" altLang="ru-RU">
                <a:solidFill>
                  <a:srgbClr val="000000"/>
                </a:solidFill>
              </a:endParaRPr>
            </a:p>
          </p:txBody>
        </p:sp>
        <p:sp>
          <p:nvSpPr>
            <p:cNvPr id="22539" name="Line 13"/>
            <p:cNvSpPr>
              <a:spLocks noChangeShapeType="1"/>
            </p:cNvSpPr>
            <p:nvPr/>
          </p:nvSpPr>
          <p:spPr bwMode="auto">
            <a:xfrm>
              <a:off x="3153" y="4734"/>
              <a:ext cx="1512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0" name="Line 14"/>
            <p:cNvSpPr>
              <a:spLocks noChangeShapeType="1"/>
            </p:cNvSpPr>
            <p:nvPr/>
          </p:nvSpPr>
          <p:spPr bwMode="auto">
            <a:xfrm>
              <a:off x="4761" y="3654"/>
              <a:ext cx="540" cy="67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1" name="Line 15"/>
            <p:cNvSpPr>
              <a:spLocks noChangeShapeType="1"/>
            </p:cNvSpPr>
            <p:nvPr/>
          </p:nvSpPr>
          <p:spPr bwMode="auto">
            <a:xfrm flipV="1">
              <a:off x="7689" y="4194"/>
              <a:ext cx="840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2" name="Line 16"/>
            <p:cNvSpPr>
              <a:spLocks noChangeShapeType="1"/>
            </p:cNvSpPr>
            <p:nvPr/>
          </p:nvSpPr>
          <p:spPr bwMode="auto">
            <a:xfrm flipV="1">
              <a:off x="3657" y="5454"/>
              <a:ext cx="1104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3" name="Line 17"/>
            <p:cNvSpPr>
              <a:spLocks noChangeShapeType="1"/>
            </p:cNvSpPr>
            <p:nvPr/>
          </p:nvSpPr>
          <p:spPr bwMode="auto">
            <a:xfrm>
              <a:off x="7461" y="5634"/>
              <a:ext cx="1260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4" name="Line 18"/>
            <p:cNvSpPr>
              <a:spLocks noChangeShapeType="1"/>
            </p:cNvSpPr>
            <p:nvPr/>
          </p:nvSpPr>
          <p:spPr bwMode="auto">
            <a:xfrm flipV="1">
              <a:off x="6561" y="3474"/>
              <a:ext cx="1116" cy="7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5" name="Line 19"/>
            <p:cNvSpPr>
              <a:spLocks noChangeShapeType="1"/>
            </p:cNvSpPr>
            <p:nvPr/>
          </p:nvSpPr>
          <p:spPr bwMode="auto">
            <a:xfrm flipH="1" flipV="1">
              <a:off x="6201" y="5994"/>
              <a:ext cx="144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Синквейн </a:t>
            </a:r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638300"/>
            <a:ext cx="8229600" cy="4449763"/>
          </a:xfr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Прием «Круги по воде»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marL="0" indent="0" algn="ctr"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ru-RU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TRAVELLING</a:t>
            </a:r>
            <a:endParaRPr lang="ru-RU" altLang="ru-RU" sz="3600" dirty="0">
              <a:solidFill>
                <a:srgbClr val="000000"/>
              </a:solidFill>
              <a:latin typeface="Comic Sans MS" pitchFamily="66" charset="0"/>
            </a:endParaRPr>
          </a:p>
          <a:p>
            <a:pPr marL="0" indent="0"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altLang="ru-RU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rain</a:t>
            </a:r>
            <a:endParaRPr lang="ru-RU" altLang="ru-RU" sz="3600" dirty="0">
              <a:solidFill>
                <a:srgbClr val="000000"/>
              </a:solidFill>
              <a:latin typeface="Comic Sans MS" pitchFamily="66" charset="0"/>
            </a:endParaRPr>
          </a:p>
          <a:p>
            <a:pPr marL="0" indent="0"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altLang="ru-RU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oller-skate</a:t>
            </a:r>
            <a:endParaRPr lang="ru-RU" altLang="ru-RU" sz="3600" dirty="0">
              <a:solidFill>
                <a:srgbClr val="000000"/>
              </a:solidFill>
              <a:latin typeface="Comic Sans MS" pitchFamily="66" charset="0"/>
            </a:endParaRPr>
          </a:p>
          <a:p>
            <a:pPr marL="0" indent="0"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ru-RU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ctive sport</a:t>
            </a:r>
            <a:endParaRPr lang="ru-RU" altLang="ru-RU" sz="3600" dirty="0">
              <a:solidFill>
                <a:srgbClr val="000000"/>
              </a:solidFill>
              <a:latin typeface="Comic Sans MS" pitchFamily="66" charset="0"/>
            </a:endParaRPr>
          </a:p>
          <a:p>
            <a:pPr marL="0" indent="0"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altLang="ru-RU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</a:t>
            </a:r>
            <a:endParaRPr lang="ru-RU" altLang="ru-RU" sz="3600" dirty="0">
              <a:solidFill>
                <a:srgbClr val="000000"/>
              </a:solidFill>
              <a:latin typeface="Comic Sans MS" pitchFamily="66" charset="0"/>
            </a:endParaRPr>
          </a:p>
          <a:p>
            <a:pPr marL="0" indent="0"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altLang="ru-RU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ngine</a:t>
            </a:r>
            <a:endParaRPr lang="ru-RU" altLang="ru-RU" sz="3600" dirty="0">
              <a:solidFill>
                <a:srgbClr val="000000"/>
              </a:solidFill>
              <a:latin typeface="Comic Sans MS" pitchFamily="66" charset="0"/>
            </a:endParaRPr>
          </a:p>
          <a:p>
            <a:pPr marL="0" indent="0"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altLang="ru-RU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ose way</a:t>
            </a:r>
            <a:endParaRPr lang="ru-RU" altLang="ru-RU" sz="3600" dirty="0">
              <a:solidFill>
                <a:srgbClr val="000000"/>
              </a:solidFill>
              <a:latin typeface="Comic Sans MS" pitchFamily="66" charset="0"/>
            </a:endParaRPr>
          </a:p>
          <a:p>
            <a:pPr marL="0" indent="0"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ru-RU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nsect repellent</a:t>
            </a:r>
            <a:endParaRPr lang="ru-RU" altLang="ru-RU" sz="3600" dirty="0">
              <a:solidFill>
                <a:srgbClr val="000000"/>
              </a:solidFill>
              <a:latin typeface="Comic Sans MS" pitchFamily="66" charset="0"/>
            </a:endParaRPr>
          </a:p>
          <a:p>
            <a:pPr marL="0" indent="0"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altLang="ru-RU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iagara falls</a:t>
            </a:r>
            <a:endParaRPr lang="ru-RU" altLang="ru-RU" sz="3600" dirty="0">
              <a:solidFill>
                <a:srgbClr val="000000"/>
              </a:solidFill>
              <a:latin typeface="Comic Sans MS" pitchFamily="66" charset="0"/>
            </a:endParaRPr>
          </a:p>
          <a:p>
            <a:pPr marL="0" indent="0"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altLang="ru-RU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arage</a:t>
            </a:r>
            <a:endParaRPr lang="en-US" altLang="ru-RU" sz="3600" dirty="0">
              <a:solidFill>
                <a:srgbClr val="000000"/>
              </a:solidFill>
              <a:latin typeface="Comic Sans MS" pitchFamily="66" charset="0"/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 исследовании приняли участие</a:t>
            </a:r>
          </a:p>
        </p:txBody>
      </p:sp>
      <p:sp>
        <p:nvSpPr>
          <p:cNvPr id="2560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 экспериментальной группе -  14 человек</a:t>
            </a:r>
          </a:p>
          <a:p>
            <a:pPr eaLnBrk="1" hangingPunct="1"/>
            <a:endParaRPr lang="ru-RU" smtClean="0"/>
          </a:p>
          <a:p>
            <a:pPr eaLnBrk="1" hangingPunct="1"/>
            <a:r>
              <a:rPr lang="ru-RU" smtClean="0"/>
              <a:t>в контрольной группе - 14 человек. </a:t>
            </a:r>
          </a:p>
          <a:p>
            <a:pPr eaLnBrk="1" hangingPunct="1"/>
            <a:endParaRPr lang="ru-RU" smtClean="0"/>
          </a:p>
          <a:p>
            <a:pPr eaLnBrk="1" hangingPunct="1"/>
            <a:r>
              <a:rPr lang="ru-RU" smtClean="0"/>
              <a:t>Возраст  учащихся 11 – 12 лет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5" name="Объект 3"/>
          <p:cNvGraphicFramePr>
            <a:graphicFrameLocks noGrp="1"/>
          </p:cNvGraphicFramePr>
          <p:nvPr>
            <p:ph idx="4294967295"/>
          </p:nvPr>
        </p:nvGraphicFramePr>
        <p:xfrm>
          <a:off x="-50800" y="209550"/>
          <a:ext cx="8331200" cy="5967413"/>
        </p:xfrm>
        <a:graphic>
          <a:graphicData uri="http://schemas.openxmlformats.org/presentationml/2006/ole">
            <p:oleObj spid="_x0000_s26625" r:id="rId3" imgW="8327858" imgH="5968501" progId="Excel.Chart.8">
              <p:embed/>
            </p:oleObj>
          </a:graphicData>
        </a:graphic>
      </p:graphicFrame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/>
            <a:r>
              <a:rPr lang="ru-RU" sz="2200" b="1" smtClean="0"/>
              <a:t>Промежуточный контроль коммуникативной компетенции</a:t>
            </a:r>
          </a:p>
        </p:txBody>
      </p:sp>
      <p:graphicFrame>
        <p:nvGraphicFramePr>
          <p:cNvPr id="27650" name="Объект 3"/>
          <p:cNvGraphicFramePr>
            <a:graphicFrameLocks noGrp="1"/>
          </p:cNvGraphicFramePr>
          <p:nvPr>
            <p:ph idx="1"/>
          </p:nvPr>
        </p:nvGraphicFramePr>
        <p:xfrm>
          <a:off x="128588" y="785813"/>
          <a:ext cx="8886825" cy="6007100"/>
        </p:xfrm>
        <a:graphic>
          <a:graphicData uri="http://schemas.openxmlformats.org/presentationml/2006/ole">
            <p:oleObj spid="_x0000_s27650" r:id="rId3" imgW="8888738" imgH="6005080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73" name="Объект 3"/>
          <p:cNvGraphicFramePr>
            <a:graphicFrameLocks noGrp="1"/>
          </p:cNvGraphicFramePr>
          <p:nvPr>
            <p:ph idx="4294967295"/>
          </p:nvPr>
        </p:nvGraphicFramePr>
        <p:xfrm>
          <a:off x="-50800" y="282575"/>
          <a:ext cx="8331200" cy="5894388"/>
        </p:xfrm>
        <a:graphic>
          <a:graphicData uri="http://schemas.openxmlformats.org/presentationml/2006/ole">
            <p:oleObj spid="_x0000_s28673" r:id="rId3" imgW="8327858" imgH="5895343" progId="Excel.Chart.8">
              <p:embed/>
            </p:oleObj>
          </a:graphicData>
        </a:graphic>
      </p:graphicFrame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697" name="Объект 3"/>
          <p:cNvGraphicFramePr>
            <a:graphicFrameLocks noGrp="1"/>
          </p:cNvGraphicFramePr>
          <p:nvPr>
            <p:ph idx="4294967295"/>
          </p:nvPr>
        </p:nvGraphicFramePr>
        <p:xfrm>
          <a:off x="-50800" y="282575"/>
          <a:ext cx="8331200" cy="5894388"/>
        </p:xfrm>
        <a:graphic>
          <a:graphicData uri="http://schemas.openxmlformats.org/presentationml/2006/ole">
            <p:oleObj spid="_x0000_s29697" r:id="rId3" imgW="8327858" imgH="5895343" progId="Excel.Chart.8">
              <p:embed/>
            </p:oleObj>
          </a:graphicData>
        </a:graphic>
      </p:graphicFrame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4294967295"/>
          </p:nvPr>
        </p:nvSpPr>
        <p:spPr>
          <a:xfrm>
            <a:off x="468313" y="333375"/>
            <a:ext cx="8229600" cy="5792788"/>
          </a:xfrm>
          <a:solidFill>
            <a:schemeClr val="accent5">
              <a:lumMod val="60000"/>
              <a:lumOff val="40000"/>
            </a:schemeClr>
          </a:solidFill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  <a:p>
            <a:pPr marL="0" indent="0" algn="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4000" dirty="0" smtClean="0"/>
              <a:t>“Teachers only open the door but you must enter by yourself”</a:t>
            </a:r>
            <a:br>
              <a:rPr lang="en-US" sz="4000" dirty="0" smtClean="0"/>
            </a:br>
            <a:r>
              <a:rPr lang="en-US" dirty="0" smtClean="0"/>
              <a:t>                                                                                                       a Chinese proverb</a:t>
            </a:r>
            <a:endParaRPr lang="ru-RU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4294967295"/>
          </p:nvPr>
        </p:nvSpPr>
        <p:spPr>
          <a:xfrm>
            <a:off x="468313" y="260350"/>
            <a:ext cx="8183562" cy="6121400"/>
          </a:xfrm>
        </p:spPr>
        <p:txBody>
          <a:bodyPr rtlCol="0">
            <a:normAutofit fontScale="70000" lnSpcReduction="20000"/>
          </a:bodyPr>
          <a:lstStyle/>
          <a:p>
            <a:pPr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u="sng" dirty="0" smtClean="0"/>
              <a:t>Российские работы</a:t>
            </a:r>
            <a:r>
              <a:rPr lang="ru-RU" dirty="0" smtClean="0"/>
              <a:t>: </a:t>
            </a:r>
            <a:r>
              <a:rPr lang="ru-RU" b="1" dirty="0" smtClean="0"/>
              <a:t>Е.В</a:t>
            </a:r>
            <a:r>
              <a:rPr lang="ru-RU" b="1" dirty="0"/>
              <a:t>. Волкова  </a:t>
            </a:r>
            <a:r>
              <a:rPr lang="ru-RU" dirty="0"/>
              <a:t>«Критическое мышление: принципы и признаки», </a:t>
            </a:r>
            <a:r>
              <a:rPr lang="ru-RU" b="1" dirty="0"/>
              <a:t>Г.В. Сориной </a:t>
            </a:r>
            <a:r>
              <a:rPr lang="ru-RU" dirty="0"/>
              <a:t>«Критическое мышление: история и современный статус</a:t>
            </a:r>
            <a:r>
              <a:rPr lang="ru-RU" dirty="0" smtClean="0"/>
              <a:t>»,  </a:t>
            </a:r>
            <a:r>
              <a:rPr lang="ru-RU" b="1" dirty="0"/>
              <a:t>Н.Л. Московской и В.П. </a:t>
            </a:r>
            <a:r>
              <a:rPr lang="ru-RU" b="1" dirty="0" err="1"/>
              <a:t>Муякиной</a:t>
            </a:r>
            <a:r>
              <a:rPr lang="ru-RU" b="1" dirty="0"/>
              <a:t> </a:t>
            </a:r>
            <a:r>
              <a:rPr lang="ru-RU" dirty="0"/>
              <a:t>«Критическое мышление  как образовательная ценность», </a:t>
            </a:r>
            <a:r>
              <a:rPr lang="ru-RU" b="1" dirty="0" smtClean="0"/>
              <a:t>Е</a:t>
            </a:r>
            <a:r>
              <a:rPr lang="ru-RU" b="1" dirty="0"/>
              <a:t>. И. </a:t>
            </a:r>
            <a:r>
              <a:rPr lang="ru-RU" b="1" dirty="0" err="1"/>
              <a:t>Федотовской</a:t>
            </a:r>
            <a:r>
              <a:rPr lang="ru-RU" b="1" dirty="0"/>
              <a:t> </a:t>
            </a:r>
            <a:r>
              <a:rPr lang="ru-RU" dirty="0"/>
              <a:t>«Методика развития критического мышления как важного фактора формирования иноязычной коммуникативной компетенции в специализированных вузах». </a:t>
            </a:r>
            <a:endParaRPr lang="ru-RU" dirty="0" smtClean="0"/>
          </a:p>
          <a:p>
            <a:pPr marL="0" indent="0" algn="just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  <a:p>
            <a:pPr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u="sng" dirty="0" smtClean="0"/>
              <a:t>Работы зарубежных авторов</a:t>
            </a:r>
            <a:r>
              <a:rPr lang="ru-RU" dirty="0" smtClean="0"/>
              <a:t>: </a:t>
            </a:r>
            <a:r>
              <a:rPr lang="ru-RU" b="1" dirty="0" smtClean="0"/>
              <a:t>Д</a:t>
            </a:r>
            <a:r>
              <a:rPr lang="ru-RU" b="1" dirty="0"/>
              <a:t>. </a:t>
            </a:r>
            <a:r>
              <a:rPr lang="ru-RU" b="1" dirty="0" err="1"/>
              <a:t>Клустера</a:t>
            </a:r>
            <a:r>
              <a:rPr lang="ru-RU" b="1" dirty="0"/>
              <a:t> </a:t>
            </a:r>
            <a:r>
              <a:rPr lang="ru-RU" dirty="0"/>
              <a:t>«Что такое критическое мышление?», </a:t>
            </a:r>
            <a:r>
              <a:rPr lang="ru-RU" b="1" dirty="0"/>
              <a:t>Г. </a:t>
            </a:r>
            <a:r>
              <a:rPr lang="ru-RU" b="1" dirty="0" err="1"/>
              <a:t>Линдсея</a:t>
            </a:r>
            <a:r>
              <a:rPr lang="ru-RU" b="1" dirty="0"/>
              <a:t>, К. С. </a:t>
            </a:r>
            <a:r>
              <a:rPr lang="ru-RU" b="1" dirty="0" err="1"/>
              <a:t>Халла</a:t>
            </a:r>
            <a:r>
              <a:rPr lang="ru-RU" b="1" dirty="0"/>
              <a:t>, Р. Ф. Томсона</a:t>
            </a:r>
            <a:r>
              <a:rPr lang="ru-RU" dirty="0"/>
              <a:t> «Творческое и критическое мышление»,  </a:t>
            </a:r>
            <a:r>
              <a:rPr lang="ru-RU" b="1" dirty="0" err="1"/>
              <a:t>Р.У.Поля</a:t>
            </a:r>
            <a:r>
              <a:rPr lang="ru-RU" dirty="0"/>
              <a:t> «Критическое мышление: Что необходимо каждому для выживания в быстро меняющемся мире» и </a:t>
            </a:r>
            <a:r>
              <a:rPr lang="ru-RU" b="1" dirty="0"/>
              <a:t>Д. </a:t>
            </a:r>
            <a:r>
              <a:rPr lang="ru-RU" b="1" dirty="0" err="1"/>
              <a:t>Халперна</a:t>
            </a:r>
            <a:r>
              <a:rPr lang="ru-RU" b="1" dirty="0"/>
              <a:t> </a:t>
            </a:r>
            <a:r>
              <a:rPr lang="ru-RU" dirty="0"/>
              <a:t>«Психология критического мышления». </a:t>
            </a:r>
            <a:endParaRPr lang="ru-RU" dirty="0" smtClean="0"/>
          </a:p>
          <a:p>
            <a:pPr marL="0" indent="0" algn="just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  <a:p>
            <a:pPr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u="sng" dirty="0" smtClean="0"/>
              <a:t>Психолого-педагогическая  литература</a:t>
            </a:r>
            <a:r>
              <a:rPr lang="ru-RU" dirty="0" smtClean="0"/>
              <a:t>: P</a:t>
            </a:r>
            <a:r>
              <a:rPr lang="ru-RU" dirty="0"/>
              <a:t>. </a:t>
            </a:r>
            <a:r>
              <a:rPr lang="ru-RU" dirty="0" err="1"/>
              <a:t>Facione</a:t>
            </a:r>
            <a:r>
              <a:rPr lang="ru-RU" dirty="0"/>
              <a:t>, N. </a:t>
            </a:r>
            <a:r>
              <a:rPr lang="ru-RU" dirty="0" err="1"/>
              <a:t>Facione</a:t>
            </a:r>
            <a:r>
              <a:rPr lang="ru-RU" dirty="0"/>
              <a:t>, C. </a:t>
            </a:r>
            <a:r>
              <a:rPr lang="ru-RU" dirty="0" err="1"/>
              <a:t>Giancarlo</a:t>
            </a:r>
            <a:r>
              <a:rPr lang="ru-RU" dirty="0"/>
              <a:t>, R. </a:t>
            </a:r>
            <a:r>
              <a:rPr lang="ru-RU" dirty="0" err="1"/>
              <a:t>Ennis</a:t>
            </a:r>
            <a:r>
              <a:rPr lang="ru-RU" dirty="0"/>
              <a:t>, S. </a:t>
            </a:r>
            <a:r>
              <a:rPr lang="ru-RU" dirty="0" err="1"/>
              <a:t>Norris</a:t>
            </a:r>
            <a:r>
              <a:rPr lang="ru-RU" dirty="0"/>
              <a:t>, G. </a:t>
            </a:r>
            <a:r>
              <a:rPr lang="ru-RU" dirty="0" err="1" smtClean="0"/>
              <a:t>Salomon</a:t>
            </a:r>
            <a:r>
              <a:rPr lang="ru-RU" dirty="0" smtClean="0"/>
              <a:t>, </a:t>
            </a:r>
            <a:endParaRPr lang="ru-RU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Российские авторы работ по теме «Критическое мышление»</a:t>
            </a:r>
            <a:endParaRPr lang="ru-RU" dirty="0"/>
          </a:p>
        </p:txBody>
      </p:sp>
      <p:sp>
        <p:nvSpPr>
          <p:cNvPr id="15362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В.П. Беспалько, </a:t>
            </a:r>
          </a:p>
          <a:p>
            <a:pPr eaLnBrk="1" hangingPunct="1"/>
            <a:r>
              <a:rPr lang="ru-RU" sz="4000" smtClean="0"/>
              <a:t>М.В. Кларин, </a:t>
            </a:r>
          </a:p>
          <a:p>
            <a:pPr eaLnBrk="1" hangingPunct="1"/>
            <a:r>
              <a:rPr lang="ru-RU" sz="4000" smtClean="0"/>
              <a:t>Н.В. Кузьмина, </a:t>
            </a:r>
          </a:p>
          <a:p>
            <a:pPr eaLnBrk="1" hangingPunct="1"/>
            <a:r>
              <a:rPr lang="ru-RU" sz="4000" smtClean="0"/>
              <a:t>В.А. Сластенин</a:t>
            </a:r>
            <a:r>
              <a:rPr lang="ru-RU" smtClean="0"/>
              <a:t>,</a:t>
            </a:r>
          </a:p>
          <a:p>
            <a:pPr eaLnBrk="1" hangingPunct="1"/>
            <a:r>
              <a:rPr lang="ru-RU" smtClean="0"/>
              <a:t>С.А.Смирнов</a:t>
            </a:r>
          </a:p>
          <a:p>
            <a:pPr eaLnBrk="1" hangingPunct="1"/>
            <a:r>
              <a:rPr lang="ru-RU" smtClean="0"/>
              <a:t>Ю.Г.Татур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Зарубежные исследователи технологии критического мышления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1557338"/>
            <a:ext cx="8229600" cy="4525962"/>
          </a:xfrm>
        </p:spPr>
        <p:txBody>
          <a:bodyPr rtlCol="0">
            <a:normAutofit/>
          </a:bodyPr>
          <a:lstStyle/>
          <a:p>
            <a:pPr marL="0" indent="0" algn="just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  <a:p>
            <a:pPr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4000" dirty="0" smtClean="0"/>
              <a:t>Л</a:t>
            </a:r>
            <a:r>
              <a:rPr lang="ru-RU" sz="4000" dirty="0"/>
              <a:t>. </a:t>
            </a:r>
            <a:r>
              <a:rPr lang="ru-RU" sz="4000" dirty="0" smtClean="0"/>
              <a:t>Андерсон, </a:t>
            </a:r>
          </a:p>
          <a:p>
            <a:pPr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4000" dirty="0" smtClean="0"/>
              <a:t>Дж</a:t>
            </a:r>
            <a:r>
              <a:rPr lang="ru-RU" sz="4000" dirty="0"/>
              <a:t>. </a:t>
            </a:r>
            <a:r>
              <a:rPr lang="ru-RU" sz="4000" dirty="0" smtClean="0"/>
              <a:t>Блок, </a:t>
            </a:r>
          </a:p>
          <a:p>
            <a:pPr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4000" dirty="0" smtClean="0"/>
              <a:t>Б</a:t>
            </a:r>
            <a:r>
              <a:rPr lang="ru-RU" sz="4000" dirty="0"/>
              <a:t>. </a:t>
            </a:r>
            <a:r>
              <a:rPr lang="ru-RU" sz="4000" dirty="0" err="1" smtClean="0"/>
              <a:t>Блум</a:t>
            </a:r>
            <a:r>
              <a:rPr lang="ru-RU" sz="4000" dirty="0" smtClean="0"/>
              <a:t>,</a:t>
            </a:r>
          </a:p>
          <a:p>
            <a:pPr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4000" dirty="0" smtClean="0"/>
              <a:t> </a:t>
            </a:r>
            <a:r>
              <a:rPr lang="ru-RU" sz="4000" dirty="0"/>
              <a:t>Т. </a:t>
            </a:r>
            <a:r>
              <a:rPr lang="ru-RU" sz="4000" dirty="0" smtClean="0"/>
              <a:t>Гилберт, </a:t>
            </a:r>
          </a:p>
          <a:p>
            <a:pPr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4000" dirty="0" smtClean="0"/>
              <a:t>Р</a:t>
            </a:r>
            <a:r>
              <a:rPr lang="ru-RU" sz="4000" dirty="0"/>
              <a:t>. </a:t>
            </a:r>
            <a:r>
              <a:rPr lang="ru-RU" sz="4000" dirty="0" err="1" smtClean="0"/>
              <a:t>Мейджер</a:t>
            </a:r>
            <a:endParaRPr lang="ru-RU" sz="4000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Педагогическая технология 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/>
              <a:t>н</a:t>
            </a:r>
            <a:r>
              <a:rPr lang="ru-RU" dirty="0" smtClean="0"/>
              <a:t>аправлена на достижение определенного результата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 smtClean="0"/>
              <a:t>использование отдельных элементов не приводит к результату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/>
              <a:t>п</a:t>
            </a:r>
            <a:r>
              <a:rPr lang="ru-RU" dirty="0" smtClean="0"/>
              <a:t>рименение только в системе</a:t>
            </a:r>
            <a:endParaRPr lang="ru-RU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альтернативный процесс 3"/>
          <p:cNvSpPr/>
          <p:nvPr/>
        </p:nvSpPr>
        <p:spPr>
          <a:xfrm>
            <a:off x="1800225" y="2205038"/>
            <a:ext cx="5580063" cy="2303462"/>
          </a:xfrm>
          <a:prstGeom prst="flowChartAlternateProcess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Технология критического мышления</a:t>
            </a: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107950" y="152400"/>
            <a:ext cx="3384550" cy="1763713"/>
          </a:xfrm>
          <a:prstGeom prst="wedgeRoundRectCallou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система суждений</a:t>
            </a: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107950" y="4797425"/>
            <a:ext cx="4103688" cy="1800225"/>
          </a:xfrm>
          <a:prstGeom prst="wedgeRoundRectCallou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позволяет выносить обоснованные оценки, интерпретации</a:t>
            </a: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4787900" y="4941888"/>
            <a:ext cx="4151313" cy="1655762"/>
          </a:xfrm>
          <a:prstGeom prst="wedgeRoundRectCallou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применять полученные результаты к ситуациям и проблемам</a:t>
            </a: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5441950" y="152400"/>
            <a:ext cx="3575050" cy="1763713"/>
          </a:xfrm>
          <a:prstGeom prst="wedgeRoundRectCallou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используется для анализа вещей и событий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</p:nvPr>
        </p:nvGraphicFramePr>
        <p:xfrm>
          <a:off x="620351" y="332656"/>
          <a:ext cx="8507412" cy="6264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dirty="0" smtClean="0"/>
              <a:t>Этапы урока</a:t>
            </a:r>
            <a:endParaRPr lang="ru-RU" dirty="0"/>
          </a:p>
        </p:txBody>
      </p:sp>
      <p:sp>
        <p:nvSpPr>
          <p:cNvPr id="2048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mtClean="0"/>
              <a:t> 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539750" y="188913"/>
            <a:ext cx="8229600" cy="633412"/>
          </a:xfrm>
        </p:spPr>
        <p:txBody>
          <a:bodyPr/>
          <a:lstStyle/>
          <a:p>
            <a:pPr eaLnBrk="1" hangingPunct="1"/>
            <a:r>
              <a:rPr lang="ru-RU" sz="3200" smtClean="0"/>
              <a:t>Приемы и стратегии для каждого из этапов урока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</p:nvPr>
        </p:nvGraphicFramePr>
        <p:xfrm>
          <a:off x="395288" y="404813"/>
          <a:ext cx="8229600" cy="67659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/>
                <a:gridCol w="6573416"/>
              </a:tblGrid>
              <a:tr h="254416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Этапы урока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Приемы, стратегии</a:t>
                      </a:r>
                      <a:endParaRPr lang="ru-RU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Вызов 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- «мозговой штурм»</a:t>
                      </a:r>
                    </a:p>
                    <a:p>
                      <a:r>
                        <a:rPr lang="ru-RU" sz="1600" dirty="0" smtClean="0"/>
                        <a:t>- кластеры</a:t>
                      </a:r>
                    </a:p>
                    <a:p>
                      <a:r>
                        <a:rPr lang="ru-RU" sz="1600" dirty="0" smtClean="0"/>
                        <a:t>- концептуальное колесо</a:t>
                      </a:r>
                    </a:p>
                    <a:p>
                      <a:r>
                        <a:rPr lang="ru-RU" sz="1600" dirty="0" smtClean="0"/>
                        <a:t>- прогнозирование (по портрету, картине)</a:t>
                      </a:r>
                    </a:p>
                    <a:p>
                      <a:r>
                        <a:rPr lang="ru-RU" sz="1600" dirty="0" smtClean="0"/>
                        <a:t>- прогнозирование по ключевым словам</a:t>
                      </a:r>
                    </a:p>
                    <a:p>
                      <a:r>
                        <a:rPr lang="ru-RU" sz="1600" dirty="0" smtClean="0"/>
                        <a:t>- таблица тонких и толстых вопросов</a:t>
                      </a:r>
                    </a:p>
                    <a:p>
                      <a:r>
                        <a:rPr lang="ru-RU" sz="1600" dirty="0" smtClean="0"/>
                        <a:t>- формулировка вопросов, ответы на которые нужно найти в тексте</a:t>
                      </a:r>
                    </a:p>
                    <a:p>
                      <a:r>
                        <a:rPr lang="ru-RU" sz="1600" dirty="0" smtClean="0"/>
                        <a:t>- круги по воде</a:t>
                      </a:r>
                    </a:p>
                    <a:p>
                      <a:r>
                        <a:rPr lang="ru-RU" sz="1600" dirty="0" smtClean="0"/>
                        <a:t>- таблица «З–Х–У»</a:t>
                      </a:r>
                    </a:p>
                    <a:p>
                      <a:r>
                        <a:rPr lang="ru-RU" sz="1600" dirty="0" smtClean="0"/>
                        <a:t>- верные и неверные утверждения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Осмысление</a:t>
                      </a: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- Чтение текста с маркировкой по методу </a:t>
                      </a:r>
                      <a:r>
                        <a:rPr lang="ru-RU" sz="1600" dirty="0" err="1" smtClean="0"/>
                        <a:t>insert</a:t>
                      </a:r>
                      <a:endParaRPr lang="ru-RU" sz="1600" dirty="0" smtClean="0"/>
                    </a:p>
                    <a:p>
                      <a:r>
                        <a:rPr lang="ru-RU" sz="1600" dirty="0" smtClean="0"/>
                        <a:t>- стратегия «Идеал»</a:t>
                      </a:r>
                    </a:p>
                    <a:p>
                      <a:r>
                        <a:rPr lang="ru-RU" sz="1600" dirty="0" smtClean="0"/>
                        <a:t>- стратегия «</a:t>
                      </a:r>
                      <a:r>
                        <a:rPr lang="ru-RU" sz="1600" dirty="0" err="1" smtClean="0"/>
                        <a:t>фишбоун</a:t>
                      </a:r>
                      <a:r>
                        <a:rPr lang="ru-RU" sz="1600" dirty="0" smtClean="0"/>
                        <a:t>»</a:t>
                      </a:r>
                    </a:p>
                    <a:p>
                      <a:r>
                        <a:rPr lang="ru-RU" sz="1600" dirty="0" smtClean="0"/>
                        <a:t>- зигзаг</a:t>
                      </a:r>
                    </a:p>
                    <a:p>
                      <a:r>
                        <a:rPr lang="ru-RU" sz="1600" dirty="0" smtClean="0"/>
                        <a:t>- выделение ключевых слов подчёркиванием</a:t>
                      </a:r>
                    </a:p>
                    <a:p>
                      <a:r>
                        <a:rPr lang="ru-RU" sz="1600" dirty="0" smtClean="0"/>
                        <a:t>- поиск ответов на поставленные в первой части урока вопросы</a:t>
                      </a:r>
                    </a:p>
                    <a:p>
                      <a:r>
                        <a:rPr lang="ru-RU" sz="1600" dirty="0" smtClean="0"/>
                        <a:t>-чтение текста с остановками</a:t>
                      </a:r>
                      <a:endParaRPr lang="ru-RU" sz="1600" dirty="0"/>
                    </a:p>
                  </a:txBody>
                  <a:tcPr/>
                </a:tc>
              </a:tr>
              <a:tr h="1828328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Рефлексия</a:t>
                      </a:r>
                      <a:r>
                        <a:rPr lang="ru-RU" sz="1600" dirty="0" smtClean="0"/>
                        <a:t>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- </a:t>
                      </a:r>
                      <a:r>
                        <a:rPr lang="ru-RU" sz="1600" dirty="0" err="1" smtClean="0"/>
                        <a:t>синквейн</a:t>
                      </a:r>
                      <a:endParaRPr lang="ru-RU" sz="1600" dirty="0" smtClean="0"/>
                    </a:p>
                    <a:p>
                      <a:r>
                        <a:rPr lang="ru-RU" sz="1600" dirty="0" smtClean="0"/>
                        <a:t>- возвращение к ключевым словам, верным и неверным утверждениям</a:t>
                      </a:r>
                    </a:p>
                    <a:p>
                      <a:r>
                        <a:rPr lang="ru-RU" sz="1600" dirty="0" smtClean="0"/>
                        <a:t>- достраивание кластера из ключевых слов</a:t>
                      </a:r>
                    </a:p>
                    <a:p>
                      <a:r>
                        <a:rPr lang="ru-RU" sz="1600" dirty="0" smtClean="0"/>
                        <a:t>- ответы на поставленные вопросы.</a:t>
                      </a:r>
                    </a:p>
                    <a:p>
                      <a:r>
                        <a:rPr lang="ru-RU" sz="1600" dirty="0" smtClean="0"/>
                        <a:t>- организация устных и письменных круглых столов.</a:t>
                      </a:r>
                    </a:p>
                    <a:p>
                      <a:r>
                        <a:rPr lang="ru-RU" sz="1600" dirty="0" smtClean="0"/>
                        <a:t>- организация различных видов дискуссий.</a:t>
                      </a:r>
                    </a:p>
                    <a:p>
                      <a:r>
                        <a:rPr lang="ru-RU" sz="1600" dirty="0" smtClean="0"/>
                        <a:t>- написание творческих работ.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588</TotalTime>
  <Words>373</Words>
  <Application>Microsoft Office PowerPoint</Application>
  <PresentationFormat>Экран (4:3)</PresentationFormat>
  <Paragraphs>102</Paragraphs>
  <Slides>18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Times New Roman</vt:lpstr>
      <vt:lpstr>Comic Sans MS</vt:lpstr>
      <vt:lpstr>Тема Office</vt:lpstr>
      <vt:lpstr>Диаграмма Microsoft Excel</vt:lpstr>
      <vt:lpstr> ТЕХНОЛОГИЯ КРИТИЧЕСКОГО МЫШЛЕНИЯ ПРИ ОБУЧЕНИИ АНГЛИЙСКОМУ ЯЗЫКУ</vt:lpstr>
      <vt:lpstr>Слайд 2</vt:lpstr>
      <vt:lpstr>Российские авторы работ по теме «Критическое мышление»</vt:lpstr>
      <vt:lpstr>Зарубежные исследователи технологии критического мышления</vt:lpstr>
      <vt:lpstr>Педагогическая технология  </vt:lpstr>
      <vt:lpstr>Слайд 6</vt:lpstr>
      <vt:lpstr>Слайд 7</vt:lpstr>
      <vt:lpstr>Этапы урока</vt:lpstr>
      <vt:lpstr>Приемы и стратегии для каждого из этапов урока</vt:lpstr>
      <vt:lpstr>Прием «Кластер» </vt:lpstr>
      <vt:lpstr>Синквейн </vt:lpstr>
      <vt:lpstr>Прием «Круги по воде» </vt:lpstr>
      <vt:lpstr>В исследовании приняли участие</vt:lpstr>
      <vt:lpstr>Слайд 14</vt:lpstr>
      <vt:lpstr>Промежуточный контроль коммуникативной компетенции</vt:lpstr>
      <vt:lpstr>Слайд 16</vt:lpstr>
      <vt:lpstr>Слайд 17</vt:lpstr>
      <vt:lpstr>Слайд 18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КРИТИЧЕСКАГО МЫШЛЕНИЯ ПРИ ОБУЧЕНИИ АНГЛИЙСКОМУ ЯЗЫКУ</dc:title>
  <dc:creator>Пирамидка</dc:creator>
  <cp:lastModifiedBy>Победа</cp:lastModifiedBy>
  <cp:revision>46</cp:revision>
  <dcterms:created xsi:type="dcterms:W3CDTF">2014-11-08T08:25:01Z</dcterms:created>
  <dcterms:modified xsi:type="dcterms:W3CDTF">2017-08-28T11:20:04Z</dcterms:modified>
</cp:coreProperties>
</file>