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7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54" autoAdjust="0"/>
  </p:normalViewPr>
  <p:slideViewPr>
    <p:cSldViewPr snapToGrid="0" showGuides="1">
      <p:cViewPr varScale="1">
        <p:scale>
          <a:sx n="63" d="100"/>
          <a:sy n="63" d="100"/>
        </p:scale>
        <p:origin x="9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57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7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3456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19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6824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389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946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919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927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34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457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096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956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620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41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10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9B970-968A-4E73-9B71-34439807DA44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2E2388EC-CDBB-4B4B-B8AC-792A7964A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0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9737" y="0"/>
            <a:ext cx="9144000" cy="752475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дополнительного профессионального образования центр повышения квалификации специалистов «Информационно – методический центр»                                             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Колпинского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Санкт-Петербурга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1273" y="771525"/>
            <a:ext cx="10370127" cy="5314950"/>
          </a:xfrm>
        </p:spPr>
        <p:txBody>
          <a:bodyPr>
            <a:normAutofit/>
          </a:bodyPr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ПТГ «Математика малышам в условиях реализации ФГОС ДО»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Сюжетно – ролевая игра   «Цирк» (на прогулке)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для дошкольников 5 -6 лет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Составила воспитатель ГБДОУ детского сада  №34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Санкт-Петербурга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Лемешкова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693" y="1959428"/>
            <a:ext cx="3035827" cy="341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63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044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Силачи получают задание поднять гирю в верх правой рукой 4 раза, а левой рукой на 1 раз больше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27" y="1529410"/>
            <a:ext cx="3650826" cy="42167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195" y="1745673"/>
            <a:ext cx="3902171" cy="401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4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13973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Цирковое представление дрессированных животных порадовало  всех детей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Важно чтобы дети менялись ролями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44435" y="5723907"/>
            <a:ext cx="4381995" cy="5818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278" y="2030680"/>
            <a:ext cx="2642317" cy="31817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067" y="2066306"/>
            <a:ext cx="3012762" cy="3170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457" y="170212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и закреплению элементарных математических представлений у дошкольников на прогулке на основе сюжетно –ролевой игры «Цирк»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6705" y="1484416"/>
            <a:ext cx="9072308" cy="4934197"/>
          </a:xfrm>
        </p:spPr>
        <p:txBody>
          <a:bodyPr>
            <a:normAutofit fontScale="85000" lnSpcReduction="10000"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по образовательным областям ФГОС ДО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совершенствовать умение отсчитывать количество движений по образцу и заданному числу.( в пределах 10)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упражнять в умении ориентироваться в окружающем пространстве; понимать смысл пространственных отношений ( вверху – внизу, впереди – сзади (за), слева,  справа, между, рядом с, около) ; двигаться в заданном направлении, меняя его по сигналу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тренировать детей  в определении высоты самокатов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закреплять умение определять геометрические фигуры  арены, обруча, мяча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закреплять порядковый и количественный счёт, прямой и обратный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математической речи, речи – доказательство, речи - рассуждение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умения обозначать в речи взаимное расположение предметов,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обогащать словарь детей: дрессировщик, конферансье, гимнасты, жонглёры, арена…..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о правилах поведения в общественных местах: в цирке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развивать умение распределять роли, договариваться между собой, подбирать необходимые атрибуты для игры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воспитывать дружеские взаимоотношения, желание доставлять радость и положительные эмоции друг другу</a:t>
            </a:r>
          </a:p>
          <a:p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60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779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Предварительная работа.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68780"/>
            <a:ext cx="8596668" cy="4298868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Беседы: «Цирковые профессии»,  «Как устроен цирк»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Беседы по личным впечатлениям.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родителями. Предложить посетить цирковое представление.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Изготовление атрибутов – нагрудники  с  изображением животных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Обыгрывание игровых ситуаций : «Цирк», «На арене цирка», «Буфет»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Игровые упражнения : «Покупка билетов в кассе»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 игры: «Кому что нужно?», «Что лишнее?», «Продолжи ряд», «Найди пару»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01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106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самостоятельно пересчитывают конусы и выкладывают на площадке круглую арену  для представления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638" y="1318161"/>
            <a:ext cx="2101933" cy="34828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56"/>
          <a:stretch>
            <a:fillRect/>
          </a:stretch>
        </p:blipFill>
        <p:spPr>
          <a:xfrm>
            <a:off x="3051958" y="2280062"/>
            <a:ext cx="2707574" cy="34451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70172" y="2980706"/>
            <a:ext cx="2793342" cy="351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54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207" y="26079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закрепления количественного и порядкового счета конферансье предлагает рассчитаться по порядку и по сигналу начать движение на самокатах между конусами.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027" y="1611878"/>
            <a:ext cx="3503220" cy="41305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278" y="1647503"/>
            <a:ext cx="3621881" cy="407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46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Конферансье предлагает следующее задание. Дрессированным собачкам пролезть через обручи и ответить на вопрос какой по счету была собачка по кличке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Тяпа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?, а Ляпа? Через какое количество обручей они пролезли? Каким по счету от начала был зелёный обруч?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140" y="2528886"/>
            <a:ext cx="2701815" cy="312376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226" y="2517010"/>
            <a:ext cx="2671948" cy="3106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935" y="2528885"/>
            <a:ext cx="2660073" cy="312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387" y="253341"/>
            <a:ext cx="3788228" cy="104107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самостоятельно готовят арену для следующего номера.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5734" y="356260"/>
            <a:ext cx="2671608" cy="322268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565" y="3040083"/>
            <a:ext cx="3062030" cy="29094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051" y="2860099"/>
            <a:ext cx="3478265" cy="27331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1886" y="1211282"/>
            <a:ext cx="3586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Дрессированным собачкам нужно прыгать из обруча в обруч, а медведям  переходить, имитируя движения животного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33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269" y="261257"/>
            <a:ext cx="8051470" cy="14131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Закрепление умения детей держать  гимнастические палки на заданной высоте, затем  увеличивая высоту и уменьшая, для  перешагивания их дрессированными  медведями, перепрыгивания дрессированными собачками.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688" y="1757547"/>
            <a:ext cx="3447573" cy="4310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784898"/>
            <a:ext cx="3425700" cy="428339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9418" y="2160590"/>
            <a:ext cx="7694584" cy="261329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5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2672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упражнения детей в умении сравнивать числа и называть числа больше на 1, меньше на 1, чем заданное, конферансье просит цирковых артистов подпрыгнуть на 1 раз больше (меньше), чем число на карточке, которую он держит.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3823" y="1930400"/>
            <a:ext cx="5035138" cy="4290181"/>
          </a:xfrm>
        </p:spPr>
      </p:pic>
    </p:spTree>
    <p:extLst>
      <p:ext uri="{BB962C8B-B14F-4D97-AF65-F5344CB8AC3E}">
        <p14:creationId xmlns:p14="http://schemas.microsoft.com/office/powerpoint/2010/main" val="273987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321</TotalTime>
  <Words>527</Words>
  <Application>Microsoft Office PowerPoint</Application>
  <PresentationFormat>Широкоэкранный</PresentationFormat>
  <Paragraphs>45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Грань</vt:lpstr>
      <vt:lpstr>Государственное бюджетное образовательное учреждение дополнительного профессионального образования центр повышения квалификации специалистов «Информационно – методический центр»                                              Колпинского района Санкт-Петербурга</vt:lpstr>
      <vt:lpstr>Цель: Способствовать формированию и закреплению элементарных математических представлений у дошкольников на прогулке на основе сюжетно –ролевой игры «Цирк»</vt:lpstr>
      <vt:lpstr>Предварительная работа.</vt:lpstr>
      <vt:lpstr>Дети самостоятельно пересчитывают конусы и выкладывают на площадке круглую арену  для представления.</vt:lpstr>
      <vt:lpstr>С целью закрепления количественного и порядкового счета конферансье предлагает рассчитаться по порядку и по сигналу начать движение на самокатах между конусами.</vt:lpstr>
      <vt:lpstr>Конферансье предлагает следующее задание. Дрессированным собачкам пролезть через обручи и ответить на вопрос какой по счету была собачка по кличке Тяпа?, а Ляпа? Через какое количество обручей они пролезли? Каким по счету от начала был зелёный обруч?</vt:lpstr>
      <vt:lpstr>Дети самостоятельно готовят арену для следующего номера.</vt:lpstr>
      <vt:lpstr>Закрепление умения детей держать  гимнастические палки на заданной высоте, затем  увеличивая высоту и уменьшая, для  перешагивания их дрессированными  медведями, перепрыгивания дрессированными собачками. </vt:lpstr>
      <vt:lpstr>Для упражнения детей в умении сравнивать числа и называть числа больше на 1, меньше на 1, чем заданное, конферансье просит цирковых артистов подпрыгнуть на 1 раз больше (меньше), чем число на карточке, которую он держит.</vt:lpstr>
      <vt:lpstr>Силачи получают задание поднять гирю в верх правой рукой 4 раза, а левой рукой на 1 раз больше</vt:lpstr>
      <vt:lpstr>Цирковое представление дрессированных животных порадовало  всех детей Важно чтобы дети менялись ролями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</dc:title>
  <dc:creator>one</dc:creator>
  <cp:lastModifiedBy>one</cp:lastModifiedBy>
  <cp:revision>36</cp:revision>
  <dcterms:created xsi:type="dcterms:W3CDTF">2017-05-04T13:35:49Z</dcterms:created>
  <dcterms:modified xsi:type="dcterms:W3CDTF">2017-08-29T19:05:15Z</dcterms:modified>
</cp:coreProperties>
</file>