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3998-459A-419E-BCA9-0B616113DB99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A183-3DB5-4D3A-A5FC-DB4013ABCF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3998-459A-419E-BCA9-0B616113DB99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A183-3DB5-4D3A-A5FC-DB4013ABCF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3998-459A-419E-BCA9-0B616113DB99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A183-3DB5-4D3A-A5FC-DB4013ABCF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3998-459A-419E-BCA9-0B616113DB99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A183-3DB5-4D3A-A5FC-DB4013ABCF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3998-459A-419E-BCA9-0B616113DB99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A183-3DB5-4D3A-A5FC-DB4013ABCF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3998-459A-419E-BCA9-0B616113DB99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A183-3DB5-4D3A-A5FC-DB4013ABCF2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3998-459A-419E-BCA9-0B616113DB99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A183-3DB5-4D3A-A5FC-DB4013ABCF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3998-459A-419E-BCA9-0B616113DB99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A183-3DB5-4D3A-A5FC-DB4013ABCF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3998-459A-419E-BCA9-0B616113DB99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A183-3DB5-4D3A-A5FC-DB4013ABCF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3998-459A-419E-BCA9-0B616113DB99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338A183-3DB5-4D3A-A5FC-DB4013ABCF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3998-459A-419E-BCA9-0B616113DB99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A183-3DB5-4D3A-A5FC-DB4013ABCF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FAD3998-459A-419E-BCA9-0B616113DB99}" type="datetimeFigureOut">
              <a:rPr lang="ru-RU" smtClean="0"/>
              <a:t>29.08.2017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338A183-3DB5-4D3A-A5FC-DB4013ABCF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dirty="0" smtClean="0"/>
              <a:t>А</a:t>
            </a:r>
            <a:r>
              <a:rPr lang="ru-RU" sz="3600" dirty="0" smtClean="0"/>
              <a:t>нтон </a:t>
            </a:r>
            <a:r>
              <a:rPr lang="ru-RU" sz="4400" dirty="0" err="1" smtClean="0"/>
              <a:t>п</a:t>
            </a:r>
            <a:r>
              <a:rPr lang="ru-RU" sz="3600" dirty="0" err="1" smtClean="0"/>
              <a:t>авлович</a:t>
            </a:r>
            <a:r>
              <a:rPr lang="ru-RU" sz="3600" dirty="0" smtClean="0"/>
              <a:t> </a:t>
            </a:r>
            <a:r>
              <a:rPr lang="ru-RU" sz="4400" dirty="0" smtClean="0"/>
              <a:t>ч</a:t>
            </a:r>
            <a:r>
              <a:rPr lang="ru-RU" sz="3600" dirty="0" smtClean="0"/>
              <a:t>ехов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1878486" y="2221839"/>
            <a:ext cx="6511131" cy="2360203"/>
          </a:xfrm>
        </p:spPr>
        <p:txBody>
          <a:bodyPr/>
          <a:lstStyle/>
          <a:p>
            <a:r>
              <a:rPr lang="ru-RU" dirty="0" smtClean="0"/>
              <a:t>Его биография</a:t>
            </a:r>
          </a:p>
          <a:p>
            <a:r>
              <a:rPr lang="ru-RU" b="1" dirty="0" smtClean="0"/>
              <a:t>ВЫПОЛНИЛА: </a:t>
            </a:r>
            <a:r>
              <a:rPr lang="ru-RU" sz="1800" dirty="0" smtClean="0"/>
              <a:t>Л</a:t>
            </a:r>
            <a:r>
              <a:rPr lang="ru-RU" dirty="0" smtClean="0"/>
              <a:t>ИСОВОДСКАЯ </a:t>
            </a:r>
            <a:r>
              <a:rPr lang="ru-RU" sz="1800" dirty="0" smtClean="0"/>
              <a:t>Т</a:t>
            </a:r>
            <a:r>
              <a:rPr lang="ru-RU" dirty="0" smtClean="0"/>
              <a:t>АТЬЯНА</a:t>
            </a:r>
          </a:p>
          <a:p>
            <a:r>
              <a:rPr lang="ru-RU" dirty="0" smtClean="0"/>
              <a:t>УЧЕНИЦА 5 «</a:t>
            </a:r>
            <a:r>
              <a:rPr lang="ru-RU" sz="1800" dirty="0" smtClean="0"/>
              <a:t>Б</a:t>
            </a:r>
            <a:r>
              <a:rPr lang="ru-RU" dirty="0" smtClean="0"/>
              <a:t>» КЛАССА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53371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520940" cy="623159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РАННИЕ ГОДЫ.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000" b="1" dirty="0" err="1"/>
              <a:t>А</a:t>
            </a:r>
            <a:r>
              <a:rPr lang="ru-RU" sz="1600" b="1" dirty="0" err="1" smtClean="0"/>
              <a:t>нто́н</a:t>
            </a:r>
            <a:r>
              <a:rPr lang="ru-RU" sz="1600" b="1" dirty="0"/>
              <a:t> </a:t>
            </a:r>
            <a:r>
              <a:rPr lang="ru-RU" sz="2000" b="1" dirty="0" err="1"/>
              <a:t>П</a:t>
            </a:r>
            <a:r>
              <a:rPr lang="ru-RU" sz="1600" b="1" dirty="0" err="1"/>
              <a:t>а́влович</a:t>
            </a:r>
            <a:r>
              <a:rPr lang="ru-RU" sz="1600" b="1" dirty="0"/>
              <a:t> </a:t>
            </a:r>
            <a:r>
              <a:rPr lang="ru-RU" sz="2000" b="1" dirty="0" err="1"/>
              <a:t>Ч</a:t>
            </a:r>
            <a:r>
              <a:rPr lang="ru-RU" sz="1600" b="1" dirty="0" err="1"/>
              <a:t>е́хов</a:t>
            </a:r>
            <a:r>
              <a:rPr lang="ru-RU" sz="1600" dirty="0"/>
              <a:t> </a:t>
            </a:r>
            <a:r>
              <a:rPr lang="ru-RU" sz="1600" dirty="0" smtClean="0"/>
              <a:t>—русский </a:t>
            </a:r>
            <a:r>
              <a:rPr lang="ru-RU" sz="1600" dirty="0"/>
              <a:t>писатель, прозаик, драматург. </a:t>
            </a:r>
            <a:r>
              <a:rPr lang="ru-RU" sz="2000" dirty="0"/>
              <a:t>Р</a:t>
            </a:r>
            <a:r>
              <a:rPr lang="ru-RU" sz="1600" dirty="0"/>
              <a:t>одился 17 (29) января 1860 года в Таганроге в семье купца.</a:t>
            </a:r>
            <a:r>
              <a:rPr lang="ru-RU" sz="2000" dirty="0"/>
              <a:t> С </a:t>
            </a:r>
            <a:r>
              <a:rPr lang="ru-RU" sz="1600" dirty="0"/>
              <a:t>ранних лет вместе с братьями </a:t>
            </a:r>
            <a:r>
              <a:rPr lang="ru-RU" sz="2000" dirty="0"/>
              <a:t>А</a:t>
            </a:r>
            <a:r>
              <a:rPr lang="ru-RU" sz="1600" dirty="0"/>
              <a:t>нтон помогал отцу в его лавке.</a:t>
            </a:r>
            <a:br>
              <a:rPr lang="ru-RU" sz="1600" dirty="0"/>
            </a:br>
            <a:r>
              <a:rPr lang="ru-RU" sz="2000" dirty="0" smtClean="0"/>
              <a:t>Д</a:t>
            </a:r>
            <a:r>
              <a:rPr lang="ru-RU" sz="1600" dirty="0" smtClean="0"/>
              <a:t>ЕТСТВО </a:t>
            </a:r>
            <a:r>
              <a:rPr lang="ru-RU" sz="2000" dirty="0" smtClean="0"/>
              <a:t>Ч</a:t>
            </a:r>
            <a:r>
              <a:rPr lang="ru-RU" sz="1600" dirty="0" smtClean="0"/>
              <a:t>ЕХОВА</a:t>
            </a:r>
            <a:r>
              <a:rPr lang="ru-RU" sz="1600" dirty="0"/>
              <a:t> прошло в церковных праздниках, каждый день будущий писатель пел в церковном хоре.</a:t>
            </a:r>
            <a:br>
              <a:rPr lang="ru-RU" sz="1600" dirty="0"/>
            </a:br>
            <a:r>
              <a:rPr lang="ru-RU" sz="2000" dirty="0"/>
              <a:t>О</a:t>
            </a:r>
            <a:r>
              <a:rPr lang="ru-RU" sz="1600" dirty="0"/>
              <a:t>бучение проходило в греческой школе-гимназии, куда маленький </a:t>
            </a:r>
            <a:r>
              <a:rPr lang="ru-RU" sz="2000" dirty="0"/>
              <a:t>Ч</a:t>
            </a:r>
            <a:r>
              <a:rPr lang="ru-RU" sz="1600" dirty="0"/>
              <a:t>ехов поступил в подготовительный класс в 1868 году. </a:t>
            </a:r>
            <a:r>
              <a:rPr lang="ru-RU" sz="2000" dirty="0"/>
              <a:t>З</a:t>
            </a:r>
            <a:r>
              <a:rPr lang="ru-RU" sz="1600" dirty="0"/>
              <a:t>атем </a:t>
            </a:r>
            <a:r>
              <a:rPr lang="ru-RU" sz="2000" dirty="0"/>
              <a:t>А</a:t>
            </a:r>
            <a:r>
              <a:rPr lang="ru-RU" sz="1600" dirty="0"/>
              <a:t>нтон </a:t>
            </a:r>
            <a:r>
              <a:rPr lang="ru-RU" sz="2000" dirty="0"/>
              <a:t>П</a:t>
            </a:r>
            <a:r>
              <a:rPr lang="ru-RU" sz="1600" dirty="0"/>
              <a:t>авлович начал обучение в университете</a:t>
            </a:r>
            <a:r>
              <a:rPr lang="ru-RU" sz="1800" dirty="0"/>
              <a:t> </a:t>
            </a:r>
            <a:r>
              <a:rPr lang="ru-RU" sz="2000" dirty="0" smtClean="0"/>
              <a:t>М</a:t>
            </a:r>
            <a:r>
              <a:rPr lang="ru-RU" sz="1600" dirty="0" smtClean="0"/>
              <a:t>осквы</a:t>
            </a:r>
            <a:r>
              <a:rPr lang="ru-RU" sz="1800" dirty="0" smtClean="0"/>
              <a:t> </a:t>
            </a:r>
            <a:r>
              <a:rPr lang="ru-RU" sz="1600" dirty="0"/>
              <a:t>на медицинском факультете, который окончил в 1884 году. </a:t>
            </a:r>
            <a:r>
              <a:rPr lang="ru-RU" sz="2000" dirty="0"/>
              <a:t>П</a:t>
            </a:r>
            <a:r>
              <a:rPr lang="ru-RU" sz="1600" dirty="0"/>
              <a:t>осле этого занимается врачебной практикой. </a:t>
            </a:r>
            <a:r>
              <a:rPr lang="ru-RU" sz="2000" dirty="0"/>
              <a:t>З</a:t>
            </a:r>
            <a:r>
              <a:rPr lang="ru-RU" sz="1600" dirty="0"/>
              <a:t>а все годы учебы </a:t>
            </a:r>
            <a:r>
              <a:rPr lang="ru-RU" sz="2000" dirty="0"/>
              <a:t>Ч</a:t>
            </a:r>
            <a:r>
              <a:rPr lang="ru-RU" sz="1600" dirty="0"/>
              <a:t>ехову приходилось всячески подрабатывать: он был репетитором, сотрудничал с журналами, писал краткие юморески.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737493"/>
            <a:ext cx="1728192" cy="2056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15090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9552" y="260648"/>
            <a:ext cx="7350075" cy="541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Helvetica"/>
                <a:cs typeface="Arial" pitchFamily="34" charset="0"/>
              </a:rPr>
              <a:t>Начало литературного пути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cs typeface="Arial" pitchFamily="34" charset="0"/>
              </a:rPr>
              <a:t>Дебют в печати Чехова состоялся еще на первом курсе института, когда юный писатель отправил в журнал «Стрекоза» свои рассказ и юмореску.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cs typeface="Arial" pitchFamily="34" charset="0"/>
              </a:rPr>
              <a:t>Рассказы Чехова были впервые изданы книгой в 1884 году («Сказки Мельпомены»). На </a:t>
            </a:r>
            <a:r>
              <a:rPr kumimoji="0" lang="ru-RU" sz="1800" b="0" i="0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cs typeface="Arial" pitchFamily="34" charset="0"/>
              </a:rPr>
              <a:t>творчество Чехова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cs typeface="Arial" pitchFamily="34" charset="0"/>
              </a:rPr>
              <a:t> того периода значительное влияние оказали произведения</a:t>
            </a:r>
            <a:r>
              <a:rPr kumimoji="0" lang="ru-RU" sz="1800" b="0" i="0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cs typeface="Arial" pitchFamily="34" charset="0"/>
              </a:rPr>
              <a:t> Л. Толстого.</a:t>
            </a:r>
            <a:r>
              <a:rPr lang="ru-RU" sz="1400" cap="none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cs typeface="Arial" pitchFamily="34" charset="0"/>
              </a:rPr>
              <a:t>Затем в биографии Чехова было совершено долгое путешествие на Сахалин (апрель-декабрь 1890г.). Там писатель изучал жизнь ссыльных. Произведения Чехова «В ссылке», «Остров Сахалин», «Палата № 6» отражают его впечатления о поездке.</a:t>
            </a:r>
            <a:r>
              <a:rPr lang="ru-RU" sz="1400" cap="none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cs typeface="Arial" pitchFamily="34" charset="0"/>
              </a:rPr>
              <a:t>Чехов никогда не считал себя детским писателем. Однако для детей у него тоже нашлось несколько произведений: «Каштанка» и «Белолобый» – «две сказки из собачьей жизни», – как выразился сам писатель в письме к издателю.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496" y="4593637"/>
            <a:ext cx="1665857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198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428" y="332656"/>
            <a:ext cx="7520940" cy="4575408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Проблематика рассказов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2000" dirty="0"/>
              <a:t>В</a:t>
            </a:r>
            <a:r>
              <a:rPr lang="ru-RU" sz="1600" dirty="0"/>
              <a:t> многочисленных рассказах этого времени </a:t>
            </a:r>
            <a:r>
              <a:rPr lang="ru-RU" sz="2000" dirty="0"/>
              <a:t>А</a:t>
            </a:r>
            <a:r>
              <a:rPr lang="ru-RU" sz="1600" dirty="0"/>
              <a:t>нтон </a:t>
            </a:r>
            <a:r>
              <a:rPr lang="ru-RU" sz="2000" dirty="0"/>
              <a:t>П</a:t>
            </a:r>
            <a:r>
              <a:rPr lang="ru-RU" sz="1600" dirty="0"/>
              <a:t>авлович </a:t>
            </a:r>
            <a:r>
              <a:rPr lang="ru-RU" sz="2000" dirty="0"/>
              <a:t>Ч</a:t>
            </a:r>
            <a:r>
              <a:rPr lang="ru-RU" sz="1600" dirty="0"/>
              <a:t>ехов обращается к исследовании </a:t>
            </a:r>
            <a:r>
              <a:rPr lang="ru-RU" sz="1600" dirty="0" smtClean="0"/>
              <a:t>души  современного </a:t>
            </a:r>
            <a:r>
              <a:rPr lang="ru-RU" sz="1600" dirty="0"/>
              <a:t>человека, испытывающего влияние разнообразных социальных, научных и философских идей: пессимизма («Огни», 1888</a:t>
            </a:r>
            <a:r>
              <a:rPr lang="ru-RU" sz="1600" dirty="0" smtClean="0"/>
              <a:t>),</a:t>
            </a:r>
            <a:br>
              <a:rPr lang="ru-RU" sz="1600" dirty="0" smtClean="0"/>
            </a:br>
            <a:r>
              <a:rPr lang="ru-RU" sz="1600" dirty="0" smtClean="0"/>
              <a:t>социального</a:t>
            </a:r>
            <a:r>
              <a:rPr lang="ru-RU" sz="1600" dirty="0"/>
              <a:t> </a:t>
            </a:r>
            <a:r>
              <a:rPr lang="ru-RU" sz="1600" dirty="0" smtClean="0"/>
              <a:t>дарвинизма («</a:t>
            </a:r>
            <a:r>
              <a:rPr lang="ru-RU" sz="1600" dirty="0"/>
              <a:t>Дуэль», 1891), радикального народничества («Рассказ неизвестного человека», 1893); решает волновавшие общество вопросы семейных отношений («Три года», «Супруга», «Ариадна», все 1895), аномальных явлений психики («Черный монах», 1894) и др. </a:t>
            </a:r>
            <a:r>
              <a:rPr lang="ru-RU" sz="2000" dirty="0"/>
              <a:t>О</a:t>
            </a:r>
            <a:r>
              <a:rPr lang="ru-RU" sz="1600" dirty="0"/>
              <a:t>сновой сюжетов становится не столкновение человека с грубой социальной средой, но внутренний конфликт его духовного мира: герои Чехова — «хмурые», скучные, живущие «в сумерках» люди, оказываются жизненно несостоятельными в силу собственной неспособности к творческой реализации, неумения преодолевать душевное отчуждение от других людей; их несчастья не имеют фатальной предопределенности и не обусловлены исторически — они страдают по причине собственных житейских ошибок, дурных поступков, нравственной и умственной апатии.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292" y="4622846"/>
            <a:ext cx="1368152" cy="2086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860045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-31576"/>
            <a:ext cx="8497069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Последний период творчества Антона Чехова</a:t>
            </a:r>
          </a:p>
          <a:p>
            <a:r>
              <a:rPr lang="ru-RU" sz="2000" dirty="0"/>
              <a:t>В </a:t>
            </a:r>
            <a:r>
              <a:rPr lang="ru-RU" sz="1600" dirty="0"/>
              <a:t>конце 1890-х — начале 1900-х гг. </a:t>
            </a:r>
            <a:r>
              <a:rPr lang="ru-RU" sz="2000" dirty="0"/>
              <a:t>А</a:t>
            </a:r>
            <a:r>
              <a:rPr lang="ru-RU" sz="1600" dirty="0"/>
              <a:t>нтон </a:t>
            </a:r>
            <a:r>
              <a:rPr lang="ru-RU" sz="2000" dirty="0"/>
              <a:t>Ч</a:t>
            </a:r>
            <a:r>
              <a:rPr lang="ru-RU" sz="1600" dirty="0"/>
              <a:t>ехов — признанный и популярный мастер: журналы ищут его участия, появление новых произведений расценивается критикой как событие литературной жизни, споры вокруг них перерастают в общественно-политические дискуссии — о будущем русской деревни, о роли интеллигенции в обществе и т. д. </a:t>
            </a:r>
            <a:r>
              <a:rPr lang="ru-RU" sz="2000" dirty="0"/>
              <a:t>В</a:t>
            </a:r>
            <a:r>
              <a:rPr lang="ru-RU" sz="1600" dirty="0"/>
              <a:t> его творчестве возникают новые темы. Верный принципам «художественной объективности», </a:t>
            </a:r>
            <a:r>
              <a:rPr lang="ru-RU" sz="2000" dirty="0"/>
              <a:t>А</a:t>
            </a:r>
            <a:r>
              <a:rPr lang="ru-RU" sz="1600" dirty="0"/>
              <a:t>нтон </a:t>
            </a:r>
            <a:r>
              <a:rPr lang="ru-RU" sz="2000" dirty="0"/>
              <a:t>П</a:t>
            </a:r>
            <a:r>
              <a:rPr lang="ru-RU" sz="1600" dirty="0"/>
              <a:t>авлович создает мрачные картины оторванного от культуры крестьянского быта («Моя жизнь», 1896; «Мужики», 1897; «В овраге», 1900). </a:t>
            </a:r>
            <a:r>
              <a:rPr lang="ru-RU" sz="2000" dirty="0"/>
              <a:t>Т</a:t>
            </a:r>
            <a:r>
              <a:rPr lang="ru-RU" sz="1600" dirty="0"/>
              <a:t>ема нравственной деградации и духовной опустошенности русской интеллигенции, ее неспособности к социальному и личному жизнеустройству поднимается в рассказе «Дом с мезонином» (1896), «маленькой трилогии» «Человек в футляре», «Крыжовник», «О </a:t>
            </a:r>
            <a:r>
              <a:rPr lang="ru-RU" sz="1600" dirty="0" smtClean="0"/>
              <a:t>любви» </a:t>
            </a:r>
            <a:r>
              <a:rPr lang="ru-RU" sz="1600" dirty="0"/>
              <a:t>(1898). </a:t>
            </a:r>
            <a:r>
              <a:rPr lang="ru-RU" sz="2000" dirty="0"/>
              <a:t>В</a:t>
            </a:r>
            <a:r>
              <a:rPr lang="ru-RU" sz="1600" dirty="0"/>
              <a:t> то же время многие герои его последних произведений все сильнее испытывают «тоску по идеалу», переживают стремление к новой, лучшей жизни («По делам службы», 1898; «Архиерей», 1902; «Невеста», 1903). </a:t>
            </a:r>
            <a:r>
              <a:rPr lang="ru-RU" sz="2000" dirty="0"/>
              <a:t>Ч</a:t>
            </a:r>
            <a:r>
              <a:rPr lang="ru-RU" sz="1600" dirty="0"/>
              <a:t>уждый моральному учительству, </a:t>
            </a:r>
            <a:r>
              <a:rPr lang="ru-RU" sz="1600" dirty="0" smtClean="0"/>
              <a:t>религиозной </a:t>
            </a:r>
            <a:r>
              <a:rPr lang="ru-RU" sz="1600" dirty="0"/>
              <a:t>проповеди и социальному утопизму, Чехов не прописывает рецептов нравственного совершенствования, общественного переустройства или духовного преображения, но в томлениях и муках своих героев, в их неудовлетворенности бессмысленностью своего существования видит доказательства принципиальной возможности для человека устроить свою жизнь правдиво, достойно и радостно.</a:t>
            </a:r>
          </a:p>
          <a:p>
            <a:r>
              <a:rPr lang="ru-RU" sz="2000" dirty="0"/>
              <a:t>А</a:t>
            </a:r>
            <a:r>
              <a:rPr lang="ru-RU" sz="1600" dirty="0"/>
              <a:t>нтон </a:t>
            </a:r>
            <a:r>
              <a:rPr lang="ru-RU" sz="2000" dirty="0"/>
              <a:t>Ч</a:t>
            </a:r>
            <a:r>
              <a:rPr lang="ru-RU" sz="1600" dirty="0"/>
              <a:t>ехов умер 15 июля </a:t>
            </a:r>
            <a:r>
              <a:rPr lang="ru-RU" sz="1600" dirty="0" smtClean="0"/>
              <a:t>1904 </a:t>
            </a:r>
            <a:r>
              <a:rPr lang="ru-RU" sz="1600" dirty="0"/>
              <a:t>года в </a:t>
            </a:r>
            <a:r>
              <a:rPr lang="ru-RU" sz="2000" dirty="0" err="1"/>
              <a:t>Б</a:t>
            </a:r>
            <a:r>
              <a:rPr lang="ru-RU" sz="1600" dirty="0" err="1"/>
              <a:t>аденвейлере</a:t>
            </a:r>
            <a:r>
              <a:rPr lang="ru-RU" sz="1600" dirty="0"/>
              <a:t>, в </a:t>
            </a:r>
            <a:r>
              <a:rPr lang="ru-RU" sz="2000" dirty="0"/>
              <a:t>Ю</a:t>
            </a:r>
            <a:r>
              <a:rPr lang="ru-RU" sz="1600" dirty="0"/>
              <a:t>жной </a:t>
            </a:r>
            <a:r>
              <a:rPr lang="ru-RU" sz="2000" dirty="0"/>
              <a:t>Г</a:t>
            </a:r>
            <a:r>
              <a:rPr lang="ru-RU" sz="1600" dirty="0"/>
              <a:t>ермании. Похоронен в </a:t>
            </a:r>
            <a:r>
              <a:rPr lang="ru-RU" sz="2000" dirty="0"/>
              <a:t>М</a:t>
            </a:r>
            <a:r>
              <a:rPr lang="ru-RU" sz="1600" dirty="0"/>
              <a:t>оскве на Новодевичьем кладбище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8241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520940" cy="1224136"/>
          </a:xfrm>
        </p:spPr>
        <p:txBody>
          <a:bodyPr/>
          <a:lstStyle/>
          <a:p>
            <a:pPr algn="ctr"/>
            <a:r>
              <a:rPr lang="ru-RU" sz="4800" dirty="0" smtClean="0"/>
              <a:t>СПАСИБО ЗА ПРОСМОТР!</a:t>
            </a:r>
            <a:endParaRPr lang="ru-RU" sz="4800" dirty="0"/>
          </a:p>
        </p:txBody>
      </p:sp>
      <p:pic>
        <p:nvPicPr>
          <p:cNvPr id="4102" name="Picture 6" descr="http://www.delicaclub.ru/forum/uploads/monthly_01_2015/post-13973-0-12077000-142220491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204864"/>
            <a:ext cx="3744416" cy="349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24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65</TotalTime>
  <Words>192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Углы</vt:lpstr>
      <vt:lpstr>Антон павлович чехов </vt:lpstr>
      <vt:lpstr>РАННИЕ ГОДЫ. Анто́н Па́влович Че́хов —русский писатель, прозаик, драматург. Родился 17 (29) января 1860 года в Таганроге в семье купца. С ранних лет вместе с братьями Антон помогал отцу в его лавке. ДЕТСТВО ЧЕХОВА прошло в церковных праздниках, каждый день будущий писатель пел в церковном хоре. Обучение проходило в греческой школе-гимназии, куда маленький Чехов поступил в подготовительный класс в 1868 году. Затем Антон Павлович начал обучение в университете Москвы на медицинском факультете, который окончил в 1884 году. После этого занимается врачебной практикой. За все годы учебы Чехову приходилось всячески подрабатывать: он был репетитором, сотрудничал с журналами, писал краткие юморески.   </vt:lpstr>
      <vt:lpstr>Начало литературного пути Дебют в печати Чехова состоялся еще на первом курсе института, когда юный писатель отправил в журнал «Стрекоза» свои рассказ и юмореску. Рассказы Чехова были впервые изданы книгой в 1884 году («Сказки Мельпомены»). На творчество Чехова того периода значительное влияние оказали произведения Л. Толстого. Затем в биографии Чехова было совершено долгое путешествие на Сахалин (апрель-декабрь 1890г.). Там писатель изучал жизнь ссыльных. Произведения Чехова «В ссылке», «Остров Сахалин», «Палата № 6» отражают его впечатления о поездке. Чехов никогда не считал себя детским писателем. Однако для детей у него тоже нашлось несколько произведений: «Каштанка» и «Белолобый» – «две сказки из собачьей жизни», – как выразился сам писатель в письме к издателю.   </vt:lpstr>
      <vt:lpstr>Проблематика рассказов В многочисленных рассказах этого времени Антон Павлович Чехов обращается к исследовании души  современного человека, испытывающего влияние разнообразных социальных, научных и философских идей: пессимизма («Огни», 1888), социального дарвинизма («Дуэль», 1891), радикального народничества («Рассказ неизвестного человека», 1893); решает волновавшие общество вопросы семейных отношений («Три года», «Супруга», «Ариадна», все 1895), аномальных явлений психики («Черный монах», 1894) и др. Основой сюжетов становится не столкновение человека с грубой социальной средой, но внутренний конфликт его духовного мира: герои Чехова — «хмурые», скучные, живущие «в сумерках» люди, оказываются жизненно несостоятельными в силу собственной неспособности к творческой реализации, неумения преодолевать душевное отчуждение от других людей; их несчастья не имеют фатальной предопределенности и не обусловлены исторически — они страдают по причине собственных житейских ошибок, дурных поступков, нравственной и умственной апатии.</vt:lpstr>
      <vt:lpstr>Последний период творчества Антона Чехова В конце 1890-х — начале 1900-х гг. Антон Чехов — признанный и популярный мастер: журналы ищут его участия, появление новых произведений расценивается критикой как событие литературной жизни, споры вокруг них перерастают в общественно-политические дискуссии — о будущем русской деревни, о роли интеллигенции в обществе и т. д. В его творчестве возникают новые темы. Верный принципам «художественной объективности», Антон Павлович создает мрачные картины оторванного от культуры крестьянского быта («Моя жизнь», 1896; «Мужики», 1897; «В овраге», 1900). Тема нравственной деградации и духовной опустошенности русской интеллигенции, ее неспособности к социальному и личному жизнеустройству поднимается в рассказе «Дом с мезонином» (1896), «маленькой трилогии» «Человек в футляре», «Крыжовник», «О любви» (1898). В то же время многие герои его последних произведений все сильнее испытывают «тоску по идеалу», переживают стремление к новой, лучшей жизни («По делам службы», 1898; «Архиерей», 1902; «Невеста», 1903). Чуждый моральному учительству, религиозной проповеди и социальному утопизму, Чехов не прописывает рецептов нравственного совершенствования, общественного переустройства или духовного преображения, но в томлениях и муках своих героев, в их неудовлетворенности бессмысленностью своего существования видит доказательства принципиальной возможности для человека устроить свою жизнь правдиво, достойно и радостно. Антон Чехов умер 15 июля 1904 года в Баденвейлере, в Южной Германии. Похоронен в Москве на Новодевичьем кладбище.</vt:lpstr>
      <vt:lpstr>СПАСИБО ЗА ПРОСМОТР!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Антон павлович чехов</dc:title>
  <dc:creator>Николай</dc:creator>
  <cp:lastModifiedBy>Ingvarr</cp:lastModifiedBy>
  <cp:revision>7</cp:revision>
  <dcterms:created xsi:type="dcterms:W3CDTF">2017-01-22T17:21:12Z</dcterms:created>
  <dcterms:modified xsi:type="dcterms:W3CDTF">2017-08-29T18:47:10Z</dcterms:modified>
</cp:coreProperties>
</file>