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0" r:id="rId7"/>
    <p:sldId id="261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996633"/>
    <a:srgbClr val="B4FBA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8478D-78FF-433F-8DF7-B4A3DE63A1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711E7-38F4-4A2A-B32D-119B1F404D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C35AF-2520-4DB0-B3B6-9915C8E46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5BFF852-84AA-42D6-B988-E77EFB9EBD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09A15B1-3519-4195-B965-D8F2BE07A0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D83C1-2F1F-426D-9636-BC90139949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809E6-F4C1-4605-B6AC-6A3C0FFA2F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72A30-B2A5-4D95-9B39-D2F792F37C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926ED-87F6-40EF-BEA2-B5C4B1F8B3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BF5BE-C65F-4844-A13A-C06ED2D2D1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39ABF-AD09-4EF5-A531-EF58857318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97DF6-461E-410F-A2EA-7F3E603E4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0526A-18F8-44CD-9312-B28CA27633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/>
          </a:fgClr>
          <a:bgClr>
            <a:srgbClr val="CC99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6C2E2D-4BC4-4268-BDD5-BA59EDBA0C0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>
                <a:latin typeface="Times New Roman" pitchFamily="18" charset="0"/>
              </a:rPr>
              <a:t>Древнейшие цивилизации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47813" y="4799013"/>
            <a:ext cx="70122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 dirty="0">
                <a:latin typeface="Times New Roman" pitchFamily="18" charset="0"/>
              </a:rPr>
              <a:t>Автор: учитель </a:t>
            </a:r>
            <a:r>
              <a:rPr lang="ru-RU" i="1" dirty="0" smtClean="0">
                <a:latin typeface="Times New Roman" pitchFamily="18" charset="0"/>
              </a:rPr>
              <a:t>истории МОУ Удельнинская гимназия Казакова М.И.</a:t>
            </a:r>
            <a:endParaRPr lang="ru-RU" i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Медицинские инструменты</a:t>
            </a:r>
          </a:p>
          <a:p>
            <a:r>
              <a:rPr lang="ru-RU"/>
              <a:t>Песочные и водяные часы</a:t>
            </a:r>
          </a:p>
          <a:p>
            <a:r>
              <a:rPr lang="ru-RU"/>
              <a:t>Школы – готовили писцов и жрецов</a:t>
            </a:r>
          </a:p>
          <a:p>
            <a:r>
              <a:rPr lang="ru-RU"/>
              <a:t>Задачи по геометрии и арифметике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horzBrick">
          <a:fgClr>
            <a:schemeClr val="accent1"/>
          </a:fgClr>
          <a:bgClr>
            <a:srgbClr val="B4FBA3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Древнее Двуречье, или Междуречье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c72fc-vav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73238"/>
            <a:ext cx="5832475" cy="4937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rgbClr val="B4FBA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ru-RU" sz="4000"/>
              <a:t>Древнее Двуречье, или Междуречье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Страна меж реками Тигр и Евфрат.</a:t>
            </a:r>
          </a:p>
          <a:p>
            <a:r>
              <a:rPr lang="ru-RU" sz="2800"/>
              <a:t>Постройки из больших глиняных кирпичей – намывы рек</a:t>
            </a:r>
          </a:p>
          <a:p>
            <a:r>
              <a:rPr lang="ru-RU" sz="2800"/>
              <a:t>Храмы-башни от земли до неба (только жрецам можно было подниматься на такую вершину)</a:t>
            </a:r>
          </a:p>
          <a:p>
            <a:r>
              <a:rPr lang="ru-RU" sz="2800"/>
              <a:t>Подземные гробницы (в развалинах города Ур)</a:t>
            </a:r>
          </a:p>
          <a:p>
            <a:r>
              <a:rPr lang="ru-RU" sz="2800"/>
              <a:t>Письмена на глиняных табличках- клинопись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B4FBA3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Вавилонская башня</a:t>
            </a:r>
          </a:p>
        </p:txBody>
      </p:sp>
      <p:pic>
        <p:nvPicPr>
          <p:cNvPr id="21510" name="Picture 6" descr="вавилон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862138"/>
            <a:ext cx="5429250" cy="400050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rgbClr val="B4FBA3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Город Вавилон становится главным в Междуречье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Законы царя Хамурапи (1792-1750 годы до н.э.), получившего власть от богов</a:t>
            </a:r>
          </a:p>
          <a:p>
            <a:r>
              <a:rPr lang="ru-RU"/>
              <a:t>Торговля</a:t>
            </a:r>
          </a:p>
          <a:p>
            <a:r>
              <a:rPr lang="ru-RU"/>
              <a:t>Аренда земли</a:t>
            </a:r>
          </a:p>
          <a:p>
            <a:r>
              <a:rPr lang="ru-RU"/>
              <a:t>Ростовщичество как система (долги бедняков)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chemeClr val="bg2"/>
          </a:fgClr>
          <a:bgClr>
            <a:srgbClr val="CC99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Последующие царства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Финикия</a:t>
            </a:r>
          </a:p>
          <a:p>
            <a:pPr>
              <a:lnSpc>
                <a:spcPct val="90000"/>
              </a:lnSpc>
            </a:pPr>
            <a:r>
              <a:rPr lang="ru-RU" sz="2800"/>
              <a:t>Древняя Палестина. Библия. Царство Давида и Соломона. Город Иерусалим</a:t>
            </a:r>
          </a:p>
          <a:p>
            <a:pPr>
              <a:lnSpc>
                <a:spcPct val="90000"/>
              </a:lnSpc>
            </a:pPr>
            <a:r>
              <a:rPr lang="ru-RU" sz="2800"/>
              <a:t>Ассирийская держава</a:t>
            </a:r>
          </a:p>
          <a:p>
            <a:pPr>
              <a:lnSpc>
                <a:spcPct val="90000"/>
              </a:lnSpc>
            </a:pPr>
            <a:r>
              <a:rPr lang="ru-RU" sz="2800"/>
              <a:t>Персидская держава. (Вавилония, Лидийское царство - начали впервые в мире чеканить золотые монеты, Мидия). Царь Кир – предводитель персов (538 год до н.э. – подчинил себе Вавилонию, Крёз и царевича  Валтасара.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996633"/>
          </a:fgClr>
          <a:bgClr>
            <a:srgbClr val="CC99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165410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620713"/>
            <a:ext cx="8856662" cy="4862512"/>
          </a:xfrm>
          <a:noFill/>
          <a:ln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528888" y="3246438"/>
            <a:ext cx="408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Древнее Двуречье, или Междуречье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996633"/>
          </a:fgClr>
          <a:bgClr>
            <a:srgbClr val="CC99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00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914400"/>
            <a:ext cx="6648450" cy="4986338"/>
          </a:xfrm>
          <a:noFill/>
          <a:ln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Последующие царства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Индия</a:t>
            </a:r>
            <a:r>
              <a:rPr lang="ru-RU"/>
              <a:t>. Шахматы. Цифры, которые мы называем арабскими. Ткани из хлопка. Сахар (сакхара).</a:t>
            </a:r>
          </a:p>
          <a:p>
            <a:pPr>
              <a:lnSpc>
                <a:spcPct val="90000"/>
              </a:lnSpc>
            </a:pPr>
            <a:r>
              <a:rPr lang="ru-RU" b="1"/>
              <a:t>Китай</a:t>
            </a:r>
            <a:r>
              <a:rPr lang="ru-RU"/>
              <a:t>. Конфуцианство – религия (жил мудрец Конфуций за 5 веков до н.э). Бамбуковые книги. Иероглифы. Компас. Бумага (изготавливали из мелкого, размоченного тряпья). Шелковые ткани.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	Чай – старинный китайский напиток.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rgbClr val="800080"/>
          </a:fgClr>
          <a:bgClr>
            <a:srgbClr val="CC99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Древняя Греция. Зарождение демократии- формы правления, которая обеспечивает права граждан и их активное участие во всех делах государства.</a:t>
            </a:r>
          </a:p>
          <a:p>
            <a:pPr>
              <a:lnSpc>
                <a:spcPct val="90000"/>
              </a:lnSpc>
            </a:pPr>
            <a:r>
              <a:rPr lang="ru-RU"/>
              <a:t>Древний Рим. Западная Римская империя перестала существовать в 476 году – это знаменовало конец истории древнего мира.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От первобытности к цивилизации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Первые государства появились более 3 тысяч лет до н. э.</a:t>
            </a:r>
          </a:p>
          <a:p>
            <a:pPr>
              <a:lnSpc>
                <a:spcPct val="90000"/>
              </a:lnSpc>
            </a:pPr>
            <a:r>
              <a:rPr lang="ru-RU"/>
              <a:t>Во главе стоял царь, получавший власть по наследству.</a:t>
            </a:r>
          </a:p>
          <a:p>
            <a:pPr>
              <a:lnSpc>
                <a:spcPct val="90000"/>
              </a:lnSpc>
            </a:pPr>
            <a:r>
              <a:rPr lang="ru-RU"/>
              <a:t>Государство занимало определённую территорию, где строились города, окруженные крепостными стенами.</a:t>
            </a:r>
          </a:p>
          <a:p>
            <a:pPr>
              <a:lnSpc>
                <a:spcPct val="90000"/>
              </a:lnSpc>
            </a:pPr>
            <a:r>
              <a:rPr lang="ru-RU"/>
              <a:t>Войско. Казна. Письменность. Неравенство.</a:t>
            </a:r>
          </a:p>
          <a:p>
            <a:pPr>
              <a:lnSpc>
                <a:spcPct val="90000"/>
              </a:lnSpc>
            </a:pP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Итак,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u="sng"/>
              <a:t>Совершился переход к цивилизации:</a:t>
            </a:r>
          </a:p>
          <a:p>
            <a:r>
              <a:rPr lang="ru-RU"/>
              <a:t>Появились первые государства</a:t>
            </a:r>
          </a:p>
          <a:p>
            <a:r>
              <a:rPr lang="ru-RU"/>
              <a:t>Возникли большие города</a:t>
            </a:r>
          </a:p>
          <a:p>
            <a:r>
              <a:rPr lang="ru-RU"/>
              <a:t>Было изобретено письмо</a:t>
            </a:r>
          </a:p>
          <a:p>
            <a:r>
              <a:rPr lang="ru-RU"/>
              <a:t>Записаны законы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Самые первые царства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Государство появлялось там, где земледелие становилось главным занятием. Особенно успешно люди занимались земледелием возле больших рек. Где мягкая плодородная почва давала обильные урожаи.</a:t>
            </a:r>
          </a:p>
          <a:p>
            <a:pPr>
              <a:lnSpc>
                <a:spcPct val="90000"/>
              </a:lnSpc>
            </a:pPr>
            <a:r>
              <a:rPr lang="ru-RU" b="1"/>
              <a:t>Самые первые царства возникли в долине реки Нил и на берегах рек Тигр и Евфрат.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Древний Египет</a:t>
            </a:r>
          </a:p>
        </p:txBody>
      </p:sp>
      <p:pic>
        <p:nvPicPr>
          <p:cNvPr id="3077" name="Picture 5" descr="египет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4087" cy="4525963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Словарь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Папирус – высокий тростник, росший в долине реки Нил </a:t>
            </a:r>
          </a:p>
          <a:p>
            <a:r>
              <a:rPr lang="ru-RU"/>
              <a:t>Фараон – повелитель Египта (Тутмос </a:t>
            </a:r>
            <a:r>
              <a:rPr lang="en-US"/>
              <a:t>III </a:t>
            </a:r>
            <a:r>
              <a:rPr lang="ru-RU"/>
              <a:t>совершил самые крупные завоевания)</a:t>
            </a:r>
          </a:p>
          <a:p>
            <a:r>
              <a:rPr lang="ru-RU"/>
              <a:t>Боевые колесницы (середина </a:t>
            </a:r>
            <a:r>
              <a:rPr lang="en-US"/>
              <a:t>II</a:t>
            </a:r>
            <a:r>
              <a:rPr lang="ru-RU"/>
              <a:t> тысяч. до н. э.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sz="2800"/>
          </a:p>
          <a:p>
            <a:endParaRPr lang="ru-RU" sz="2800"/>
          </a:p>
          <a:p>
            <a:endParaRPr lang="ru-RU" sz="2800"/>
          </a:p>
        </p:txBody>
      </p:sp>
      <p:pic>
        <p:nvPicPr>
          <p:cNvPr id="7177" name="Picture 9" descr="колесниц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052513"/>
            <a:ext cx="6486525" cy="494665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362950" cy="5865813"/>
          </a:xfrm>
        </p:spPr>
        <p:txBody>
          <a:bodyPr/>
          <a:lstStyle/>
          <a:p>
            <a:r>
              <a:rPr lang="ru-RU" u="sng"/>
              <a:t>Мифы</a:t>
            </a:r>
            <a:r>
              <a:rPr lang="ru-RU"/>
              <a:t>. Боги: Осирис и Сет, Ра – бог солнца. Геб – бог земли с головой змеи.</a:t>
            </a:r>
          </a:p>
          <a:p>
            <a:pPr>
              <a:buFontTx/>
              <a:buNone/>
            </a:pPr>
            <a:r>
              <a:rPr lang="ru-RU"/>
              <a:t>	Тот – бог с головой птицы ибиса(научил людей писать). Бастет – богиня-чёрная кошка, покровительница женщин и их красоты.</a:t>
            </a:r>
          </a:p>
          <a:p>
            <a:r>
              <a:rPr lang="ru-RU"/>
              <a:t>Бог царства мёртвых Анубис</a:t>
            </a:r>
          </a:p>
        </p:txBody>
      </p:sp>
      <p:pic>
        <p:nvPicPr>
          <p:cNvPr id="8196" name="Picture 4" descr="Анубис - бог мётрвых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76700"/>
            <a:ext cx="3968750" cy="2589213"/>
          </a:xfrm>
          <a:prstGeom prst="rect">
            <a:avLst/>
          </a:prstGeom>
          <a:noFill/>
        </p:spPr>
      </p:pic>
      <p:pic>
        <p:nvPicPr>
          <p:cNvPr id="8197" name="Picture 5" descr="Баст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924175"/>
            <a:ext cx="2609850" cy="3681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Тот с головой иби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4127500" cy="6432550"/>
          </a:xfrm>
          <a:prstGeom prst="rect">
            <a:avLst/>
          </a:prstGeom>
          <a:noFill/>
        </p:spPr>
      </p:pic>
      <p:pic>
        <p:nvPicPr>
          <p:cNvPr id="12293" name="Picture 5" descr="богиня неба Ну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908050"/>
            <a:ext cx="4402137" cy="3143250"/>
          </a:xfrm>
          <a:prstGeom prst="rect">
            <a:avLst/>
          </a:prstGeom>
          <a:noFill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3850" y="6491288"/>
            <a:ext cx="3887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Бог Тот с головой птицы Ибиса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300788" y="4149725"/>
            <a:ext cx="206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Богиня неба Нут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пирамид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620713"/>
            <a:ext cx="4286250" cy="2857500"/>
          </a:xfrm>
          <a:noFill/>
          <a:ln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79388" y="3716338"/>
            <a:ext cx="3455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Пирамиды- обиталища мёртвых</a:t>
            </a:r>
          </a:p>
        </p:txBody>
      </p:sp>
      <p:pic>
        <p:nvPicPr>
          <p:cNvPr id="13321" name="Picture 9" descr="Книга мёртвы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2781300"/>
            <a:ext cx="4572000" cy="3033713"/>
          </a:xfrm>
          <a:prstGeom prst="rect">
            <a:avLst/>
          </a:prstGeom>
          <a:noFill/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5559425" y="6040438"/>
            <a:ext cx="1082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Папирус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452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Оформление по умолчанию</vt:lpstr>
      <vt:lpstr>Древнейшие цивилизации</vt:lpstr>
      <vt:lpstr>От первобытности к цивилизации</vt:lpstr>
      <vt:lpstr>Самые первые царства</vt:lpstr>
      <vt:lpstr>Древний Египет</vt:lpstr>
      <vt:lpstr>Словарь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Древнее Двуречье, или Междуречье</vt:lpstr>
      <vt:lpstr>Древнее Двуречье, или Междуречье</vt:lpstr>
      <vt:lpstr>Вавилонская башня</vt:lpstr>
      <vt:lpstr>Город Вавилон становится главным в Междуречье</vt:lpstr>
      <vt:lpstr>Последующие царства</vt:lpstr>
      <vt:lpstr>Презентация PowerPoint</vt:lpstr>
      <vt:lpstr>Презентация PowerPoint</vt:lpstr>
      <vt:lpstr>Последующие царства</vt:lpstr>
      <vt:lpstr>Презентация PowerPoint</vt:lpstr>
      <vt:lpstr>Итак,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Древнейшие цивилизации</dc:title>
  <dc:creator>Misnik</dc:creator>
  <cp:lastModifiedBy>user</cp:lastModifiedBy>
  <cp:revision>4</cp:revision>
  <dcterms:created xsi:type="dcterms:W3CDTF">2011-10-26T20:15:22Z</dcterms:created>
  <dcterms:modified xsi:type="dcterms:W3CDTF">2017-08-29T17:04:45Z</dcterms:modified>
</cp:coreProperties>
</file>