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5" r:id="rId9"/>
    <p:sldId id="266" r:id="rId10"/>
    <p:sldId id="267" r:id="rId11"/>
    <p:sldId id="268" r:id="rId12"/>
    <p:sldId id="271" r:id="rId13"/>
    <p:sldId id="273" r:id="rId14"/>
    <p:sldId id="274" r:id="rId15"/>
    <p:sldId id="275" r:id="rId16"/>
    <p:sldId id="277" r:id="rId17"/>
    <p:sldId id="278" r:id="rId18"/>
    <p:sldId id="279" r:id="rId19"/>
  </p:sldIdLst>
  <p:sldSz cx="10080625" cy="7559675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90" y="-222"/>
      </p:cViewPr>
      <p:guideLst>
        <p:guide orient="horz" pos="2381"/>
        <p:guide pos="317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="t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Lucida Sans" pitchFamily="2"/>
            </a:endParaRPr>
          </a:p>
        </p:txBody>
      </p:sp>
      <p:sp>
        <p:nvSpPr>
          <p:cNvPr id="3" name="Дата 2"/>
          <p:cNvSpPr txBox="1">
            <a:spLocks noGrp="1"/>
          </p:cNvSpPr>
          <p:nvPr>
            <p:ph type="dt" sz="quarter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="t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Lucida Sans" pitchFamily="2"/>
            </a:endParaRPr>
          </a:p>
        </p:txBody>
      </p:sp>
      <p:sp>
        <p:nvSpPr>
          <p:cNvPr id="4" name="Нижний колонтитул 3"/>
          <p:cNvSpPr txBox="1">
            <a:spLocks noGrp="1"/>
          </p:cNvSpPr>
          <p:nvPr>
            <p:ph type="ftr" sz="quarte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="b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Lucida Sans" pitchFamily="2"/>
            </a:endParaRPr>
          </a:p>
        </p:txBody>
      </p:sp>
      <p:sp>
        <p:nvSpPr>
          <p:cNvPr id="5" name="Номер слайда 4"/>
          <p:cNvSpPr txBox="1">
            <a:spLocks noGrp="1"/>
          </p:cNvSpPr>
          <p:nvPr>
            <p:ph type="sldNum" sz="quarter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="b" anchorCtr="0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E2F7BAC8-EDA2-46CE-890C-5901188FD771}" type="slidenum">
              <a:t>‹#›</a:t>
            </a:fld>
            <a:endParaRPr lang="ru-RU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Mangal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1680260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280" cy="400895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t" anchorCtr="0"/>
          <a:lstStyle/>
          <a:p>
            <a:pPr lvl="0"/>
            <a:endParaRPr lang="ru-RU"/>
          </a:p>
        </p:txBody>
      </p:sp>
      <p:sp>
        <p:nvSpPr>
          <p:cNvPr id="4" name="Верхний колонтитул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t" anchorCtr="0"/>
          <a:lstStyle>
            <a:lvl1pPr lvl="0" rtl="0" hangingPunct="0">
              <a:buNone/>
              <a:tabLst/>
              <a:defRPr lang="ru-RU" sz="2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5" name="Дата 4"/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t" anchorCtr="0"/>
          <a:lstStyle>
            <a:lvl1pPr lvl="0" rtl="0" hangingPunct="0">
              <a:buNone/>
              <a:tabLst/>
              <a:defRPr lang="ru-RU" sz="2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b" anchorCtr="0"/>
          <a:lstStyle>
            <a:lvl1pPr lvl="0" rtl="0" hangingPunct="0">
              <a:buNone/>
              <a:tabLst/>
              <a:defRPr lang="ru-RU" sz="2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b" anchorCtr="0"/>
          <a:lstStyle>
            <a:lvl1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400" b="0" i="0" u="none" strike="noStrike" kern="1200" spc="0" baseline="0">
                <a:solidFill>
                  <a:srgbClr val="000000"/>
                </a:solidFill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fld id="{853FE6C5-4444-4EE2-AC6B-0F5AF4755D44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8773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lvl="0" indent="-216000" rtl="0" hangingPunct="0">
      <a:buNone/>
      <a:tabLst/>
      <a:defRPr lang="ru-RU" sz="2000" b="0" i="0" u="none" strike="noStrike" kern="1200">
        <a:ln>
          <a:noFill/>
        </a:ln>
        <a:latin typeface="Arial" pitchFamily="18"/>
        <a:ea typeface="Microsoft YaHei" pitchFamily="2"/>
        <a:cs typeface="Lucida Sans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640" y="812880"/>
            <a:ext cx="5345280" cy="4008600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640" y="812880"/>
            <a:ext cx="5345280" cy="4008600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640" y="812880"/>
            <a:ext cx="5345280" cy="4008600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640" y="812880"/>
            <a:ext cx="5345280" cy="4008600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640" y="812880"/>
            <a:ext cx="5345280" cy="4008600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ctrTitle"/>
          </p:nvPr>
        </p:nvSpPr>
        <p:spPr>
          <a:xfrm>
            <a:off x="755639" y="2347920"/>
            <a:ext cx="8569440" cy="1620720"/>
          </a:xfrm>
        </p:spPr>
        <p:txBody>
          <a:bodyPr/>
          <a:lstStyle>
            <a:lvl1pPr marL="0" marR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defRPr spc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 txBox="1">
            <a:spLocks noGrp="1"/>
          </p:cNvSpPr>
          <p:nvPr>
            <p:ph type="subTitle" idx="1"/>
          </p:nvPr>
        </p:nvSpPr>
        <p:spPr>
          <a:xfrm>
            <a:off x="1512720" y="4282920"/>
            <a:ext cx="7056360" cy="1932119"/>
          </a:xfrm>
        </p:spPr>
        <p:txBody>
          <a:bodyPr anchorCtr="1"/>
          <a:lstStyle>
            <a:lvl1pPr marL="0" indent="0" algn="ctr">
              <a:buNone/>
              <a:defRPr>
                <a:ln>
                  <a:noFill/>
                </a:ln>
                <a:solidFill>
                  <a:srgbClr val="898989"/>
                </a:solidFill>
              </a:defRPr>
            </a:lvl1pPr>
          </a:lstStyle>
          <a:p>
            <a:pPr lvl="0"/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21CE031-35BF-42E0-AEBA-73B8033E9159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6178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 marL="0" marR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defRPr spc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819A95D-C98B-4662-BCAB-8A503E88C587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1392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 txBox="1">
            <a:spLocks noGrp="1"/>
          </p:cNvSpPr>
          <p:nvPr>
            <p:ph type="title" orient="vert"/>
          </p:nvPr>
        </p:nvSpPr>
        <p:spPr>
          <a:xfrm>
            <a:off x="7308720" y="301680"/>
            <a:ext cx="2266920" cy="6456240"/>
          </a:xfrm>
        </p:spPr>
        <p:txBody>
          <a:bodyPr vert="eaVert"/>
          <a:lstStyle>
            <a:lvl1pPr marL="0" marR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defRPr spc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 txBox="1">
            <a:spLocks noGrp="1"/>
          </p:cNvSpPr>
          <p:nvPr>
            <p:ph type="body" orient="vert" idx="1"/>
          </p:nvPr>
        </p:nvSpPr>
        <p:spPr>
          <a:xfrm>
            <a:off x="503280" y="301680"/>
            <a:ext cx="6653159" cy="645624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D0E98B6-B5FF-43E2-A7E8-80B81C191E2D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5096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 marL="0" marR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defRPr spc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 txBox="1">
            <a:spLocks noGrp="1"/>
          </p:cNvSpPr>
          <p:nvPr>
            <p:ph type="title" idx="4294967295"/>
          </p:nvPr>
        </p:nvSpPr>
        <p:spPr>
          <a:xfrm>
            <a:off x="503999" y="1769040"/>
            <a:ext cx="9071640" cy="4989240"/>
          </a:xfrm>
        </p:spPr>
        <p:txBody>
          <a:bodyPr anchor="t" anchorCtr="0"/>
          <a:lstStyle>
            <a:lvl1pPr marL="432000" marR="0" indent="-324000">
              <a:lnSpc>
                <a:spcPct val="100000"/>
              </a:lnSpc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Char char="●"/>
              <a:defRPr sz="3200" spc="0" baseline="0">
                <a:solidFill>
                  <a:srgbClr val="000000"/>
                </a:solidFill>
                <a:cs typeface="Mangal" pitchFamily="2"/>
              </a:defRPr>
            </a:lvl1pPr>
          </a:lstStyle>
          <a:p>
            <a:pPr lvl="0"/>
            <a:r>
              <a:rPr lang="ru-RU"/>
              <a:t>Образец текста</a:t>
            </a:r>
            <a:br>
              <a:rPr lang="ru-RU"/>
            </a:br>
            <a:r>
              <a:rPr lang="ru-RU"/>
              <a:t>Второй уровень</a:t>
            </a:r>
            <a:br>
              <a:rPr lang="ru-RU"/>
            </a:br>
            <a:r>
              <a:rPr lang="ru-RU"/>
              <a:t>Третий уровень</a:t>
            </a:r>
            <a:br>
              <a:rPr lang="ru-RU"/>
            </a:br>
            <a:r>
              <a:rPr lang="ru-RU"/>
              <a:t>Четвертый уровень</a:t>
            </a:r>
            <a:br>
              <a:rPr lang="ru-RU"/>
            </a:br>
            <a:r>
              <a:rPr lang="ru-RU"/>
              <a:t>Пятый уровень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E136267-A3B9-4C71-8819-EC378E723D9A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8484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797040" y="4857840"/>
            <a:ext cx="8567640" cy="1501920"/>
          </a:xfrm>
        </p:spPr>
        <p:txBody>
          <a:bodyPr anchor="t" anchorCtr="0"/>
          <a:lstStyle>
            <a:lvl1pPr marL="0" marR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defRPr sz="4000" b="1" spc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797040" y="3203640"/>
            <a:ext cx="8567640" cy="1654200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898989"/>
                </a:solidFill>
              </a:defRPr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990B8AA-7EA3-4FA2-BEED-7160E39446FA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9971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 marL="0" marR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defRPr spc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 txBox="1">
            <a:spLocks noGrp="1"/>
          </p:cNvSpPr>
          <p:nvPr>
            <p:ph type="title" idx="4294967295"/>
          </p:nvPr>
        </p:nvSpPr>
        <p:spPr>
          <a:xfrm>
            <a:off x="503280" y="1768320"/>
            <a:ext cx="4459320" cy="4989600"/>
          </a:xfrm>
        </p:spPr>
        <p:txBody>
          <a:bodyPr anchor="t" anchorCtr="0"/>
          <a:lstStyle>
            <a:lvl1pPr marL="432000" marR="0" indent="-324000">
              <a:lnSpc>
                <a:spcPct val="100000"/>
              </a:lnSpc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Char char="●"/>
              <a:defRPr sz="2800" spc="0" baseline="0">
                <a:solidFill>
                  <a:srgbClr val="000000"/>
                </a:solidFill>
                <a:cs typeface="Mangal" pitchFamily="2"/>
              </a:defRPr>
            </a:lvl1pPr>
          </a:lstStyle>
          <a:p>
            <a:pPr lvl="0"/>
            <a:r>
              <a:rPr lang="ru-RU"/>
              <a:t>Образец текста</a:t>
            </a:r>
            <a:br>
              <a:rPr lang="ru-RU"/>
            </a:br>
            <a:r>
              <a:rPr lang="ru-RU"/>
              <a:t>Второй уровень</a:t>
            </a:r>
            <a:br>
              <a:rPr lang="ru-RU"/>
            </a:br>
            <a:r>
              <a:rPr lang="ru-RU"/>
              <a:t>Третий уровень</a:t>
            </a:r>
            <a:br>
              <a:rPr lang="ru-RU"/>
            </a:br>
            <a:r>
              <a:rPr lang="ru-RU"/>
              <a:t>Четвертый уровень</a:t>
            </a:r>
            <a:br>
              <a:rPr lang="ru-RU"/>
            </a:br>
            <a:r>
              <a:rPr lang="ru-RU"/>
              <a:t>Пятый уровень</a:t>
            </a:r>
          </a:p>
        </p:txBody>
      </p:sp>
      <p:sp>
        <p:nvSpPr>
          <p:cNvPr id="4" name="Объект 3"/>
          <p:cNvSpPr txBox="1">
            <a:spLocks noGrp="1"/>
          </p:cNvSpPr>
          <p:nvPr>
            <p:ph type="title" idx="4294967295"/>
          </p:nvPr>
        </p:nvSpPr>
        <p:spPr>
          <a:xfrm>
            <a:off x="5114879" y="1768320"/>
            <a:ext cx="4460760" cy="4989600"/>
          </a:xfrm>
        </p:spPr>
        <p:txBody>
          <a:bodyPr anchor="t" anchorCtr="0"/>
          <a:lstStyle>
            <a:lvl1pPr marL="432000" marR="0" indent="-324000">
              <a:lnSpc>
                <a:spcPct val="100000"/>
              </a:lnSpc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Char char="●"/>
              <a:defRPr sz="2800" spc="0" baseline="0">
                <a:solidFill>
                  <a:srgbClr val="000000"/>
                </a:solidFill>
                <a:cs typeface="Mangal" pitchFamily="2"/>
              </a:defRPr>
            </a:lvl1pPr>
          </a:lstStyle>
          <a:p>
            <a:pPr lvl="0"/>
            <a:r>
              <a:rPr lang="ru-RU"/>
              <a:t>Образец текста</a:t>
            </a:r>
            <a:br>
              <a:rPr lang="ru-RU"/>
            </a:br>
            <a:r>
              <a:rPr lang="ru-RU"/>
              <a:t>Второй уровень</a:t>
            </a:r>
            <a:br>
              <a:rPr lang="ru-RU"/>
            </a:br>
            <a:r>
              <a:rPr lang="ru-RU"/>
              <a:t>Третий уровень</a:t>
            </a:r>
            <a:br>
              <a:rPr lang="ru-RU"/>
            </a:br>
            <a:r>
              <a:rPr lang="ru-RU"/>
              <a:t>Четвертый уровень</a:t>
            </a:r>
            <a:br>
              <a:rPr lang="ru-RU"/>
            </a:br>
            <a:r>
              <a:rPr lang="ru-RU"/>
              <a:t>Пятый уровень</a:t>
            </a:r>
          </a:p>
        </p:txBody>
      </p:sp>
      <p:sp>
        <p:nvSpPr>
          <p:cNvPr id="5" name="Дата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2A59B0B-16F4-46D6-83AE-1EA31275CB75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2885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504719" y="303120"/>
            <a:ext cx="9072720" cy="1258920"/>
          </a:xfrm>
        </p:spPr>
        <p:txBody>
          <a:bodyPr/>
          <a:lstStyle>
            <a:lvl1pPr marL="0" marR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defRPr spc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504719" y="1692360"/>
            <a:ext cx="4452840" cy="704880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 txBox="1">
            <a:spLocks noGrp="1"/>
          </p:cNvSpPr>
          <p:nvPr>
            <p:ph type="title" idx="4294967295"/>
          </p:nvPr>
        </p:nvSpPr>
        <p:spPr>
          <a:xfrm>
            <a:off x="504719" y="2397240"/>
            <a:ext cx="4452840" cy="4356000"/>
          </a:xfrm>
        </p:spPr>
        <p:txBody>
          <a:bodyPr anchor="t" anchorCtr="0"/>
          <a:lstStyle>
            <a:lvl1pPr marL="432000" marR="0" indent="-324000">
              <a:lnSpc>
                <a:spcPct val="100000"/>
              </a:lnSpc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Char char="●"/>
              <a:defRPr sz="2400" spc="0" baseline="0">
                <a:solidFill>
                  <a:srgbClr val="000000"/>
                </a:solidFill>
                <a:cs typeface="Mangal" pitchFamily="2"/>
              </a:defRPr>
            </a:lvl1pPr>
          </a:lstStyle>
          <a:p>
            <a:pPr lvl="0"/>
            <a:r>
              <a:rPr lang="ru-RU"/>
              <a:t>Образец текста</a:t>
            </a:r>
            <a:br>
              <a:rPr lang="ru-RU"/>
            </a:br>
            <a:r>
              <a:rPr lang="ru-RU"/>
              <a:t>Второй уровень</a:t>
            </a:r>
            <a:br>
              <a:rPr lang="ru-RU"/>
            </a:br>
            <a:r>
              <a:rPr lang="ru-RU"/>
              <a:t>Третий уровень</a:t>
            </a:r>
            <a:br>
              <a:rPr lang="ru-RU"/>
            </a:br>
            <a:r>
              <a:rPr lang="ru-RU"/>
              <a:t>Четвертый уровень</a:t>
            </a:r>
            <a:br>
              <a:rPr lang="ru-RU"/>
            </a:br>
            <a:r>
              <a:rPr lang="ru-RU"/>
              <a:t>Пятый уровень</a:t>
            </a:r>
          </a:p>
        </p:txBody>
      </p:sp>
      <p:sp>
        <p:nvSpPr>
          <p:cNvPr id="5" name="Текст 4"/>
          <p:cNvSpPr txBox="1">
            <a:spLocks noGrp="1"/>
          </p:cNvSpPr>
          <p:nvPr>
            <p:ph type="body" idx="3"/>
          </p:nvPr>
        </p:nvSpPr>
        <p:spPr>
          <a:xfrm>
            <a:off x="5121360" y="1692360"/>
            <a:ext cx="4456080" cy="704880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 txBox="1">
            <a:spLocks noGrp="1"/>
          </p:cNvSpPr>
          <p:nvPr>
            <p:ph type="title" idx="4294967295"/>
          </p:nvPr>
        </p:nvSpPr>
        <p:spPr>
          <a:xfrm>
            <a:off x="5121360" y="2397240"/>
            <a:ext cx="4456080" cy="4356000"/>
          </a:xfrm>
        </p:spPr>
        <p:txBody>
          <a:bodyPr anchor="t" anchorCtr="0"/>
          <a:lstStyle>
            <a:lvl1pPr marL="432000" marR="0" indent="-324000">
              <a:lnSpc>
                <a:spcPct val="100000"/>
              </a:lnSpc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Char char="●"/>
              <a:defRPr sz="2400" spc="0" baseline="0">
                <a:solidFill>
                  <a:srgbClr val="000000"/>
                </a:solidFill>
                <a:cs typeface="Mangal" pitchFamily="2"/>
              </a:defRPr>
            </a:lvl1pPr>
          </a:lstStyle>
          <a:p>
            <a:pPr lvl="0"/>
            <a:r>
              <a:rPr lang="ru-RU"/>
              <a:t>Образец текста</a:t>
            </a:r>
            <a:br>
              <a:rPr lang="ru-RU"/>
            </a:br>
            <a:r>
              <a:rPr lang="ru-RU"/>
              <a:t>Второй уровень</a:t>
            </a:r>
            <a:br>
              <a:rPr lang="ru-RU"/>
            </a:br>
            <a:r>
              <a:rPr lang="ru-RU"/>
              <a:t>Третий уровень</a:t>
            </a:r>
            <a:br>
              <a:rPr lang="ru-RU"/>
            </a:br>
            <a:r>
              <a:rPr lang="ru-RU"/>
              <a:t>Четвертый уровень</a:t>
            </a:r>
            <a:br>
              <a:rPr lang="ru-RU"/>
            </a:br>
            <a:r>
              <a:rPr lang="ru-RU"/>
              <a:t>Пятый уровень</a:t>
            </a:r>
          </a:p>
        </p:txBody>
      </p:sp>
      <p:sp>
        <p:nvSpPr>
          <p:cNvPr id="7" name="Дата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8" name="Нижний колонтитул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9" name="Номер слайда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110F6AD-D07A-452D-8570-4CA1871DFA19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7522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 marL="0" marR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defRPr spc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4" name="Нижний колонтитул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5" name="Номер слайда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B7D3843-10E2-489E-AB3E-67AAE7BEDCCF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9615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3" name="Нижний колонтитул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4" name="Номер слайда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DEFDF0A-9F19-4845-B6DB-AB20633A02EB}" type="slidenum">
              <a:t>‹#›</a:t>
            </a:fld>
            <a:endParaRPr lang="ru-RU"/>
          </a:p>
        </p:txBody>
      </p:sp>
      <p:sp>
        <p:nvSpPr>
          <p:cNvPr id="5" name="Заголовок 4"/>
          <p:cNvSpPr txBox="1">
            <a:spLocks noGrp="1"/>
          </p:cNvSpPr>
          <p:nvPr>
            <p:ph type="title" idx="4294967295"/>
          </p:nvPr>
        </p:nvSpPr>
        <p:spPr>
          <a:xfrm>
            <a:off x="503999" y="301320"/>
            <a:ext cx="9072000" cy="12618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Текст 5"/>
          <p:cNvSpPr txBox="1">
            <a:spLocks noGrp="1"/>
          </p:cNvSpPr>
          <p:nvPr>
            <p:ph type="body" idx="4294967295"/>
          </p:nvPr>
        </p:nvSpPr>
        <p:spPr>
          <a:xfrm>
            <a:off x="503999" y="1768680"/>
            <a:ext cx="9072000" cy="4988880"/>
          </a:xfrm>
        </p:spPr>
        <p:txBody>
          <a:bodyPr/>
          <a:lstStyle>
            <a:lvl1pPr>
              <a:spcAft>
                <a:spcPts val="1417"/>
              </a:spcAft>
              <a:defRPr>
                <a:ln>
                  <a:noFill/>
                </a:ln>
              </a:defRPr>
            </a:lvl1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1936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504719" y="301680"/>
            <a:ext cx="3316320" cy="1279440"/>
          </a:xfrm>
        </p:spPr>
        <p:txBody>
          <a:bodyPr anchor="b" anchorCtr="0"/>
          <a:lstStyle>
            <a:lvl1pPr marL="0" marR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defRPr sz="2000" b="1" spc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 txBox="1">
            <a:spLocks noGrp="1"/>
          </p:cNvSpPr>
          <p:nvPr>
            <p:ph type="title" idx="4294967295"/>
          </p:nvPr>
        </p:nvSpPr>
        <p:spPr>
          <a:xfrm>
            <a:off x="3941640" y="301680"/>
            <a:ext cx="5635800" cy="6451560"/>
          </a:xfrm>
        </p:spPr>
        <p:txBody>
          <a:bodyPr anchor="t" anchorCtr="0"/>
          <a:lstStyle>
            <a:lvl1pPr marL="432000" marR="0" indent="-324000">
              <a:lnSpc>
                <a:spcPct val="100000"/>
              </a:lnSpc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Char char="●"/>
              <a:defRPr sz="3200" spc="0" baseline="0">
                <a:solidFill>
                  <a:srgbClr val="000000"/>
                </a:solidFill>
                <a:cs typeface="Mangal" pitchFamily="2"/>
              </a:defRPr>
            </a:lvl1pPr>
          </a:lstStyle>
          <a:p>
            <a:pPr lvl="0"/>
            <a:r>
              <a:rPr lang="ru-RU"/>
              <a:t>Образец текста</a:t>
            </a:r>
            <a:br>
              <a:rPr lang="ru-RU"/>
            </a:br>
            <a:r>
              <a:rPr lang="ru-RU"/>
              <a:t>Второй уровень</a:t>
            </a:r>
            <a:br>
              <a:rPr lang="ru-RU"/>
            </a:br>
            <a:r>
              <a:rPr lang="ru-RU"/>
              <a:t>Третий уровень</a:t>
            </a:r>
            <a:br>
              <a:rPr lang="ru-RU"/>
            </a:br>
            <a:r>
              <a:rPr lang="ru-RU"/>
              <a:t>Четвертый уровень</a:t>
            </a:r>
            <a:br>
              <a:rPr lang="ru-RU"/>
            </a:br>
            <a:r>
              <a:rPr lang="ru-RU"/>
              <a:t>Пятый уровень</a:t>
            </a:r>
          </a:p>
        </p:txBody>
      </p:sp>
      <p:sp>
        <p:nvSpPr>
          <p:cNvPr id="4" name="Текст 3"/>
          <p:cNvSpPr txBox="1">
            <a:spLocks noGrp="1"/>
          </p:cNvSpPr>
          <p:nvPr>
            <p:ph type="body" idx="2"/>
          </p:nvPr>
        </p:nvSpPr>
        <p:spPr>
          <a:xfrm>
            <a:off x="504719" y="1581119"/>
            <a:ext cx="3316320" cy="5172120"/>
          </a:xfrm>
        </p:spPr>
        <p:txBody>
          <a:bodyPr/>
          <a:lstStyle>
            <a:lvl1pPr marL="0" indent="0">
              <a:buNone/>
              <a:defRPr sz="1400"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1D4DFAB-10F6-4008-8690-52855FEF92C7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5821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1976400" y="5291279"/>
            <a:ext cx="6048360" cy="625320"/>
          </a:xfrm>
        </p:spPr>
        <p:txBody>
          <a:bodyPr anchor="b" anchorCtr="0"/>
          <a:lstStyle>
            <a:lvl1pPr marL="0" marR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defRPr sz="2000" b="1" spc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 txBox="1">
            <a:spLocks noGrp="1"/>
          </p:cNvSpPr>
          <p:nvPr>
            <p:ph type="title" idx="4294967295"/>
          </p:nvPr>
        </p:nvSpPr>
        <p:spPr>
          <a:xfrm>
            <a:off x="1976400" y="674640"/>
            <a:ext cx="6048360" cy="4537080"/>
          </a:xfrm>
        </p:spPr>
        <p:txBody>
          <a:bodyPr anchor="t" anchorCtr="0"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4" name="Текст 3"/>
          <p:cNvSpPr txBox="1">
            <a:spLocks noGrp="1"/>
          </p:cNvSpPr>
          <p:nvPr>
            <p:ph type="body" idx="2"/>
          </p:nvPr>
        </p:nvSpPr>
        <p:spPr>
          <a:xfrm>
            <a:off x="1976400" y="5916600"/>
            <a:ext cx="6048360" cy="887400"/>
          </a:xfrm>
        </p:spPr>
        <p:txBody>
          <a:bodyPr/>
          <a:lstStyle>
            <a:lvl1pPr marL="0" indent="0">
              <a:buNone/>
              <a:defRPr sz="1400"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D04127C-E286-4CA9-946B-650082D50F51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6984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503999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 anchorCtr="1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/>
            <a:endParaRPr lang="ru-RU"/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503999" y="1769040"/>
            <a:ext cx="9071640" cy="498924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t" anchorCtr="0"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defRPr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2"/>
          </p:nvPr>
        </p:nvSpPr>
        <p:spPr>
          <a:xfrm>
            <a:off x="503999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t" anchorCtr="0"/>
          <a:lstStyle>
            <a:lvl1pPr lvl="0" rtl="0" hangingPunct="0">
              <a:buNone/>
              <a:tabLst/>
              <a:defRPr lang="ru-RU" sz="2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3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t" anchorCtr="1"/>
          <a:lstStyle>
            <a:lvl1pPr lvl="0" rtl="0" hangingPunct="0">
              <a:buNone/>
              <a:tabLst/>
              <a:defRPr lang="ru-RU" sz="2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4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t" anchorCtr="0"/>
          <a:lstStyle>
            <a:lvl1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400" b="0" i="0" u="none" strike="noStrike" kern="1200" spc="0" baseline="0">
                <a:solidFill>
                  <a:srgbClr val="000000"/>
                </a:solidFill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fld id="{4B235B98-CB4A-4512-980A-FDDB783C9DCA}" type="slidenum"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lvl="0" algn="ctr" rtl="0" hangingPunct="0">
        <a:buNone/>
        <a:tabLst/>
        <a:defRPr lang="ru-RU" sz="4400" b="0" i="0" u="none" strike="noStrike" kern="1200">
          <a:ln>
            <a:noFill/>
          </a:ln>
          <a:latin typeface="Arial" pitchFamily="18"/>
          <a:ea typeface="Microsoft YaHei" pitchFamily="2"/>
          <a:cs typeface="Lucida Sans" pitchFamily="2"/>
        </a:defRPr>
      </a:lvl1pPr>
    </p:titleStyle>
    <p:bodyStyle>
      <a:lvl1pPr marL="432000" marR="0" lvl="0" indent="-324000" rtl="0" hangingPunct="0">
        <a:lnSpc>
          <a:spcPct val="100000"/>
        </a:lnSpc>
        <a:spcBef>
          <a:spcPts val="0"/>
        </a:spcBef>
        <a:spcAft>
          <a:spcPts val="1414"/>
        </a:spcAft>
        <a:buSzPct val="45000"/>
        <a:buFont typeface="StarSymbol"/>
        <a:buChar char="●"/>
        <a:tabLst/>
        <a:defRPr lang="ru-RU" sz="3200" b="0" i="0" u="none" strike="noStrike" kern="1200" spc="0" baseline="0">
          <a:solidFill>
            <a:srgbClr val="000000"/>
          </a:solidFill>
          <a:latin typeface="Arial" pitchFamily="18"/>
          <a:ea typeface="Microsoft YaHei" pitchFamily="2"/>
          <a:cs typeface="Mangal" pitchFamily="2"/>
        </a:defRPr>
      </a:lvl1pPr>
      <a:lvl2pPr marL="864000" marR="0" lvl="1" indent="-324000" rtl="0" hangingPunct="1">
        <a:lnSpc>
          <a:spcPct val="100000"/>
        </a:lnSpc>
        <a:spcBef>
          <a:spcPts val="0"/>
        </a:spcBef>
        <a:spcAft>
          <a:spcPts val="1134"/>
        </a:spcAft>
        <a:buSzPct val="45000"/>
        <a:buFont typeface="StarSymbol"/>
        <a:buChar char="●"/>
        <a:tabLst/>
        <a:defRPr lang="ru-RU" sz="2800" b="0" i="0" u="none" strike="noStrike" kern="1200" spc="0" baseline="0">
          <a:solidFill>
            <a:srgbClr val="000000"/>
          </a:solidFill>
          <a:latin typeface="Arial" pitchFamily="18"/>
          <a:ea typeface="Microsoft YaHei" pitchFamily="2"/>
          <a:cs typeface="Mangal" pitchFamily="2"/>
        </a:defRPr>
      </a:lvl2pPr>
      <a:lvl3pPr marL="1296000" marR="0" lvl="2" indent="-288000" rtl="0" hangingPunct="1">
        <a:lnSpc>
          <a:spcPct val="100000"/>
        </a:lnSpc>
        <a:spcBef>
          <a:spcPts val="0"/>
        </a:spcBef>
        <a:spcAft>
          <a:spcPts val="850"/>
        </a:spcAft>
        <a:buSzPct val="75000"/>
        <a:buFont typeface="StarSymbol"/>
        <a:buChar char="–"/>
        <a:tabLst/>
        <a:defRPr lang="ru-RU" sz="2400" b="0" i="0" u="none" strike="noStrike" kern="1200" spc="0" baseline="0">
          <a:solidFill>
            <a:srgbClr val="000000"/>
          </a:solidFill>
          <a:latin typeface="Arial" pitchFamily="18"/>
          <a:ea typeface="Microsoft YaHei" pitchFamily="2"/>
          <a:cs typeface="Mangal" pitchFamily="2"/>
        </a:defRPr>
      </a:lvl3pPr>
      <a:lvl4pPr marL="1728000" marR="0" lvl="3" indent="-216000" rtl="0" hangingPunct="1">
        <a:lnSpc>
          <a:spcPct val="100000"/>
        </a:lnSpc>
        <a:spcBef>
          <a:spcPts val="0"/>
        </a:spcBef>
        <a:spcAft>
          <a:spcPts val="564"/>
        </a:spcAft>
        <a:buSzPct val="45000"/>
        <a:buFont typeface="StarSymbol"/>
        <a:buChar char="●"/>
        <a:tabLst/>
        <a:defRPr lang="ru-RU" sz="2000" b="0" i="0" u="none" strike="noStrike" kern="1200" spc="0" baseline="0">
          <a:solidFill>
            <a:srgbClr val="000000"/>
          </a:solidFill>
          <a:latin typeface="Arial" pitchFamily="18"/>
          <a:ea typeface="Microsoft YaHei" pitchFamily="2"/>
          <a:cs typeface="Mangal" pitchFamily="2"/>
        </a:defRPr>
      </a:lvl4pPr>
      <a:lvl5pPr marL="2160000" marR="0" lvl="4" indent="-216000" rtl="0" hangingPunct="1">
        <a:lnSpc>
          <a:spcPct val="100000"/>
        </a:lnSpc>
        <a:spcBef>
          <a:spcPts val="0"/>
        </a:spcBef>
        <a:spcAft>
          <a:spcPts val="286"/>
        </a:spcAft>
        <a:buSzPct val="75000"/>
        <a:buFont typeface="StarSymbol"/>
        <a:buChar char="–"/>
        <a:tabLst/>
        <a:defRPr lang="ru-RU" sz="2000" b="0" i="0" u="none" strike="noStrike" kern="1200" spc="0" baseline="0">
          <a:solidFill>
            <a:srgbClr val="000000"/>
          </a:solidFill>
          <a:latin typeface="Arial" pitchFamily="18"/>
          <a:ea typeface="Microsoft YaHei" pitchFamily="2"/>
          <a:cs typeface="Mangal" pitchFamily="2"/>
        </a:defRPr>
      </a:lvl5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4.wmf"/><Relationship Id="rId4" Type="http://schemas.openxmlformats.org/officeDocument/2006/relationships/image" Target="../media/image3.w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7" Type="http://schemas.openxmlformats.org/officeDocument/2006/relationships/image" Target="../media/image17.jp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5.png"/><Relationship Id="rId5" Type="http://schemas.openxmlformats.org/officeDocument/2006/relationships/oleObject" Target="../embeddings/oleObject2.bin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9832" y="467469"/>
            <a:ext cx="8568952" cy="2232247"/>
          </a:xfrm>
          <a:prstGeom prst="rect">
            <a:avLst/>
          </a:prstGeom>
        </p:spPr>
        <p:txBody>
          <a:bodyPr vert="horz" wrap="square" lIns="90000" tIns="46800" rIns="90000" bIns="46800" fromWordArt="1" anchor="ctr" anchorCtr="1" compatLnSpc="0">
            <a:prstTxWarp prst="textPlain">
              <a:avLst/>
            </a:prstTxWarp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spc="0" baseline="0" dirty="0">
                <a:ln w="9360">
                  <a:solidFill>
                    <a:srgbClr val="9999FF"/>
                  </a:solidFill>
                  <a:prstDash val="solid"/>
                  <a:miter/>
                </a:ln>
                <a:solidFill>
                  <a:srgbClr val="5E11A6"/>
                </a:solidFill>
                <a:latin typeface="Arial Black" pitchFamily="18"/>
                <a:ea typeface="Microsoft YaHei" pitchFamily="2"/>
                <a:cs typeface="Mangal" pitchFamily="2"/>
              </a:rPr>
              <a:t>Загадочный мир кодов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600152" y="3347789"/>
            <a:ext cx="631493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Презентация к уроку информатики в 5 классе</a:t>
            </a:r>
          </a:p>
          <a:p>
            <a:endParaRPr lang="ru-RU" sz="2400" b="1" dirty="0">
              <a:solidFill>
                <a:srgbClr val="7030A0"/>
              </a:solidFill>
            </a:endParaRPr>
          </a:p>
          <a:p>
            <a:endParaRPr lang="ru-RU" sz="24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384639"/>
            <a:ext cx="9748440" cy="1116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="t" anchorCtr="0" compatLnSpc="0"/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600" b="0" i="0" u="none" strike="noStrike" kern="1200" spc="0" baseline="0">
                <a:ln>
                  <a:noFill/>
                </a:ln>
                <a:solidFill>
                  <a:srgbClr val="000080"/>
                </a:solidFill>
                <a:latin typeface="Arial" pitchFamily="18"/>
                <a:ea typeface="Microsoft YaHei" pitchFamily="2"/>
                <a:cs typeface="Mangal" pitchFamily="2"/>
              </a:rPr>
              <a:t>Три квадрата в углах изображения позволяют нормализовать размер изображения , точки переводятся в двоичные числа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0" y="918719"/>
            <a:ext cx="10246680" cy="214128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="t" anchorCtr="0" compatLnSpc="0"/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400" b="0" i="0" u="none" strike="noStrike" kern="1200" spc="0" baseline="0">
                <a:ln>
                  <a:noFill/>
                </a:ln>
                <a:solidFill>
                  <a:srgbClr val="000080"/>
                </a:solidFill>
                <a:latin typeface="Arial" pitchFamily="18"/>
                <a:ea typeface="Microsoft YaHei" pitchFamily="2"/>
                <a:cs typeface="Mangal" pitchFamily="2"/>
              </a:rPr>
              <a:t> </a:t>
            </a:r>
            <a:r>
              <a:rPr lang="ru-RU" sz="2600" b="0" i="0" u="none" strike="noStrike" kern="1200" spc="0" baseline="0">
                <a:ln>
                  <a:noFill/>
                </a:ln>
                <a:solidFill>
                  <a:srgbClr val="000080"/>
                </a:solidFill>
                <a:latin typeface="Arial" pitchFamily="18"/>
                <a:ea typeface="Microsoft YaHei" pitchFamily="2"/>
                <a:cs typeface="Mangal" pitchFamily="2"/>
              </a:rPr>
              <a:t>QR-коды получили широкое распространение в Японии, их можно было встретить на большом количестве плакатов, упаковок и товаров.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80000" y="4140000"/>
            <a:ext cx="5940000" cy="270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="t" anchorCtr="0" compatLnSpc="0"/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600" b="0" i="0" u="none" strike="noStrike" kern="1200" spc="0" baseline="0">
                <a:ln>
                  <a:noFill/>
                </a:ln>
                <a:solidFill>
                  <a:srgbClr val="000080"/>
                </a:solidFill>
                <a:latin typeface="Arial" pitchFamily="18"/>
                <a:ea typeface="Microsoft YaHei" pitchFamily="2"/>
                <a:cs typeface="Mangal" pitchFamily="2"/>
              </a:rPr>
              <a:t>Установив программу-распознаватель, абонент сотовой сязи может моментально заносить в свой телефон текстовую информацию, добавлять контакты в адресную книгу, переходить по web-ссылкам,  и т. д.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lum/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40000" y="4825468"/>
            <a:ext cx="2016736" cy="2554532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3240000" y="180000"/>
            <a:ext cx="3960000" cy="65736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="t" anchorCtr="0" compatLnSpc="0"/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4000" b="1" i="0" u="none" strike="noStrike" kern="1200" spc="0" baseline="0">
                <a:ln>
                  <a:noFill/>
                </a:ln>
                <a:solidFill>
                  <a:srgbClr val="000080"/>
                </a:solidFill>
                <a:latin typeface="Arial" pitchFamily="18"/>
                <a:ea typeface="Microsoft YaHei" pitchFamily="2"/>
                <a:cs typeface="Mangal" pitchFamily="2"/>
              </a:rPr>
              <a:t>QR-код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9213120" y="0"/>
            <a:ext cx="866880" cy="8477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00000" y="720000"/>
            <a:ext cx="1620000" cy="266508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="t" anchorCtr="0" compatLnSpc="0"/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 Black" pitchFamily="34"/>
                <a:ea typeface="Microsoft YaHei" pitchFamily="2"/>
                <a:cs typeface="Mangal" pitchFamily="2"/>
              </a:rPr>
              <a:t>1000 0001</a:t>
            </a:r>
          </a:p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 Black" pitchFamily="34"/>
                <a:ea typeface="Microsoft YaHei" pitchFamily="2"/>
                <a:cs typeface="Mangal" pitchFamily="2"/>
              </a:rPr>
              <a:t>0101 1010</a:t>
            </a:r>
          </a:p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 Black" pitchFamily="34"/>
                <a:ea typeface="Microsoft YaHei" pitchFamily="2"/>
                <a:cs typeface="Mangal" pitchFamily="2"/>
              </a:rPr>
              <a:t>0010 0100</a:t>
            </a:r>
          </a:p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 Black" pitchFamily="34"/>
                <a:ea typeface="Microsoft YaHei" pitchFamily="2"/>
                <a:cs typeface="Mangal" pitchFamily="2"/>
              </a:rPr>
              <a:t>0101 1010</a:t>
            </a:r>
          </a:p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 Black" pitchFamily="34"/>
                <a:ea typeface="Microsoft YaHei" pitchFamily="2"/>
                <a:cs typeface="Mangal" pitchFamily="2"/>
              </a:rPr>
              <a:t>0101 1010</a:t>
            </a:r>
          </a:p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 Black" pitchFamily="34"/>
                <a:ea typeface="Microsoft YaHei" pitchFamily="2"/>
                <a:cs typeface="Mangal" pitchFamily="2"/>
              </a:rPr>
              <a:t>0010 0100</a:t>
            </a:r>
          </a:p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 Black" pitchFamily="34"/>
                <a:ea typeface="Microsoft YaHei" pitchFamily="2"/>
                <a:cs typeface="Mangal" pitchFamily="2"/>
              </a:rPr>
              <a:t>0101 1010</a:t>
            </a:r>
          </a:p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 Black" pitchFamily="34"/>
                <a:ea typeface="Microsoft YaHei" pitchFamily="2"/>
                <a:cs typeface="Mangal" pitchFamily="2"/>
              </a:rPr>
              <a:t>1000 0001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64000" y="3780000"/>
            <a:ext cx="1475999" cy="141624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="t" anchorCtr="0" compatLnSpc="0"/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 Black" pitchFamily="34"/>
                <a:ea typeface="Microsoft YaHei" pitchFamily="2"/>
                <a:cs typeface="Mangal" pitchFamily="2"/>
              </a:rPr>
              <a:t>1100 0000</a:t>
            </a:r>
          </a:p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 Black" pitchFamily="34"/>
                <a:ea typeface="Microsoft YaHei" pitchFamily="2"/>
                <a:cs typeface="Mangal" pitchFamily="2"/>
              </a:rPr>
              <a:t>1100 0001</a:t>
            </a:r>
          </a:p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 Black" pitchFamily="34"/>
                <a:ea typeface="Microsoft YaHei" pitchFamily="2"/>
                <a:cs typeface="Mangal" pitchFamily="2"/>
              </a:rPr>
              <a:t>1100 0010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472680" y="759780"/>
            <a:ext cx="2257560" cy="2152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2160000" y="3960000"/>
            <a:ext cx="695159" cy="98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1897920" y="5596200"/>
            <a:ext cx="942839" cy="48564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4464000" y="5580000"/>
            <a:ext cx="1475999" cy="41256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="t" anchorCtr="0" compatLnSpc="0"/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 Black" pitchFamily="34"/>
                <a:ea typeface="Microsoft YaHei" pitchFamily="2"/>
                <a:cs typeface="Mangal" pitchFamily="2"/>
              </a:rPr>
              <a:t>1111 1110</a:t>
            </a:r>
          </a:p>
        </p:txBody>
      </p:sp>
      <p:grpSp>
        <p:nvGrpSpPr>
          <p:cNvPr id="8" name="Группа 7"/>
          <p:cNvGrpSpPr/>
          <p:nvPr/>
        </p:nvGrpSpPr>
        <p:grpSpPr>
          <a:xfrm>
            <a:off x="7685280" y="3320639"/>
            <a:ext cx="2214719" cy="3519360"/>
            <a:chOff x="7685280" y="3320639"/>
            <a:chExt cx="2214719" cy="3519360"/>
          </a:xfrm>
        </p:grpSpPr>
        <p:sp>
          <p:nvSpPr>
            <p:cNvPr id="9" name="Полилиния 8"/>
            <p:cNvSpPr/>
            <p:nvPr/>
          </p:nvSpPr>
          <p:spPr>
            <a:xfrm>
              <a:off x="7685280" y="3320639"/>
              <a:ext cx="2214719" cy="351936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1600"/>
                <a:gd name="f4" fmla="*/ f0 1 21600"/>
                <a:gd name="f5" fmla="*/ f1 1 21600"/>
                <a:gd name="f6" fmla="val f2"/>
                <a:gd name="f7" fmla="val f3"/>
                <a:gd name="f8" fmla="+- f7 0 f6"/>
                <a:gd name="f9" fmla="*/ f8 1 21600"/>
                <a:gd name="f10" fmla="*/ f6 1 f9"/>
                <a:gd name="f11" fmla="*/ f7 1 f9"/>
                <a:gd name="f12" fmla="*/ f10 f4 1"/>
                <a:gd name="f13" fmla="*/ f11 f4 1"/>
                <a:gd name="f14" fmla="*/ f11 f5 1"/>
                <a:gd name="f15" fmla="*/ f10 f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2" t="f15" r="f13" b="f14"/>
              <a:pathLst>
                <a:path w="21600" h="21600">
                  <a:moveTo>
                    <a:pt x="f2" y="f2"/>
                  </a:moveTo>
                  <a:lnTo>
                    <a:pt x="f3" y="f2"/>
                  </a:lnTo>
                  <a:lnTo>
                    <a:pt x="f3" y="f3"/>
                  </a:lnTo>
                  <a:lnTo>
                    <a:pt x="f2" y="f3"/>
                  </a:lnTo>
                  <a:lnTo>
                    <a:pt x="f2" y="f2"/>
                  </a:lnTo>
                  <a:close/>
                </a:path>
              </a:pathLst>
            </a:custGeom>
            <a:solidFill>
              <a:srgbClr val="F8B58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10" name="Полилиния 9"/>
            <p:cNvSpPr/>
            <p:nvPr/>
          </p:nvSpPr>
          <p:spPr>
            <a:xfrm>
              <a:off x="8757000" y="4858560"/>
              <a:ext cx="844559" cy="54792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64"/>
                <a:gd name="f4" fmla="val 616"/>
                <a:gd name="f5" fmla="val 415"/>
                <a:gd name="f6" fmla="val 353"/>
                <a:gd name="f7" fmla="val 183"/>
                <a:gd name="f8" fmla="val 747"/>
                <a:gd name="f9" fmla="*/ f0 1 1064"/>
                <a:gd name="f10" fmla="*/ f1 1 616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1064"/>
                <a:gd name="f17" fmla="*/ f14 1 616"/>
                <a:gd name="f18" fmla="*/ f11 1 f16"/>
                <a:gd name="f19" fmla="*/ f12 1 f16"/>
                <a:gd name="f20" fmla="*/ f11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1064" h="616">
                  <a:moveTo>
                    <a:pt x="f2" y="f5"/>
                  </a:moveTo>
                  <a:lnTo>
                    <a:pt x="f6" y="f2"/>
                  </a:lnTo>
                  <a:lnTo>
                    <a:pt x="f3" y="f7"/>
                  </a:lnTo>
                  <a:lnTo>
                    <a:pt x="f8" y="f4"/>
                  </a:lnTo>
                  <a:lnTo>
                    <a:pt x="f2" y="f5"/>
                  </a:lnTo>
                  <a:close/>
                </a:path>
              </a:pathLst>
            </a:custGeom>
            <a:solidFill>
              <a:srgbClr val="6BD6EA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11" name="Полилиния 10"/>
            <p:cNvSpPr/>
            <p:nvPr/>
          </p:nvSpPr>
          <p:spPr>
            <a:xfrm>
              <a:off x="8087039" y="5141520"/>
              <a:ext cx="1460519" cy="154908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838"/>
                <a:gd name="f4" fmla="val 1739"/>
                <a:gd name="f5" fmla="val 1639"/>
                <a:gd name="f6" fmla="val 233"/>
                <a:gd name="f7" fmla="val 1632"/>
                <a:gd name="f8" fmla="val 226"/>
                <a:gd name="f9" fmla="val 1626"/>
                <a:gd name="f10" fmla="val 228"/>
                <a:gd name="f11" fmla="val 944"/>
                <a:gd name="f12" fmla="val 593"/>
                <a:gd name="f13" fmla="val 50"/>
                <a:gd name="f14" fmla="val 995"/>
                <a:gd name="f15" fmla="val 1645"/>
                <a:gd name="f16" fmla="val 1252"/>
                <a:gd name="f17" fmla="val 1717"/>
                <a:gd name="f18" fmla="val 1144"/>
                <a:gd name="f19" fmla="val 1771"/>
                <a:gd name="f20" fmla="val 1039"/>
                <a:gd name="f21" fmla="val 1807"/>
                <a:gd name="f22" fmla="val 941"/>
                <a:gd name="f23" fmla="val 1830"/>
                <a:gd name="f24" fmla="val 846"/>
                <a:gd name="f25" fmla="val 755"/>
                <a:gd name="f26" fmla="val 1836"/>
                <a:gd name="f27" fmla="val 672"/>
                <a:gd name="f28" fmla="val 1827"/>
                <a:gd name="f29" fmla="val 595"/>
                <a:gd name="f30" fmla="val 523"/>
                <a:gd name="f31" fmla="val 1784"/>
                <a:gd name="f32" fmla="val 460"/>
                <a:gd name="f33" fmla="val 1759"/>
                <a:gd name="f34" fmla="val 402"/>
                <a:gd name="f35" fmla="val 1730"/>
                <a:gd name="f36" fmla="val 353"/>
                <a:gd name="f37" fmla="val 1703"/>
                <a:gd name="f38" fmla="val 311"/>
                <a:gd name="f39" fmla="val 1678"/>
                <a:gd name="f40" fmla="val 278"/>
                <a:gd name="f41" fmla="val 1659"/>
                <a:gd name="f42" fmla="val 255"/>
                <a:gd name="f43" fmla="val 239"/>
                <a:gd name="f44" fmla="*/ f0 1 1838"/>
                <a:gd name="f45" fmla="*/ f1 1 1739"/>
                <a:gd name="f46" fmla="val f2"/>
                <a:gd name="f47" fmla="val f3"/>
                <a:gd name="f48" fmla="val f4"/>
                <a:gd name="f49" fmla="+- f48 0 f46"/>
                <a:gd name="f50" fmla="+- f47 0 f46"/>
                <a:gd name="f51" fmla="*/ f50 1 1838"/>
                <a:gd name="f52" fmla="*/ f49 1 1739"/>
                <a:gd name="f53" fmla="*/ f46 1 f51"/>
                <a:gd name="f54" fmla="*/ f47 1 f51"/>
                <a:gd name="f55" fmla="*/ f46 1 f52"/>
                <a:gd name="f56" fmla="*/ f48 1 f52"/>
                <a:gd name="f57" fmla="*/ f53 f44 1"/>
                <a:gd name="f58" fmla="*/ f54 f44 1"/>
                <a:gd name="f59" fmla="*/ f56 f45 1"/>
                <a:gd name="f60" fmla="*/ f55 f4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7" t="f60" r="f58" b="f59"/>
              <a:pathLst>
                <a:path w="1838" h="1739">
                  <a:moveTo>
                    <a:pt x="f5" y="f6"/>
                  </a:moveTo>
                  <a:lnTo>
                    <a:pt x="f7" y="f8"/>
                  </a:lnTo>
                  <a:lnTo>
                    <a:pt x="f9" y="f10"/>
                  </a:lnTo>
                  <a:lnTo>
                    <a:pt x="f11" y="f2"/>
                  </a:lnTo>
                  <a:lnTo>
                    <a:pt x="f12" y="f13"/>
                  </a:lnTo>
                  <a:lnTo>
                    <a:pt x="f12" y="f14"/>
                  </a:lnTo>
                  <a:lnTo>
                    <a:pt x="f2" y="f4"/>
                  </a:lnTo>
                  <a:lnTo>
                    <a:pt x="f15" y="f4"/>
                  </a:lnTo>
                  <a:lnTo>
                    <a:pt x="f15" y="f16"/>
                  </a:lnTo>
                  <a:lnTo>
                    <a:pt x="f17" y="f18"/>
                  </a:lnTo>
                  <a:lnTo>
                    <a:pt x="f19" y="f20"/>
                  </a:lnTo>
                  <a:lnTo>
                    <a:pt x="f21" y="f22"/>
                  </a:lnTo>
                  <a:lnTo>
                    <a:pt x="f23" y="f24"/>
                  </a:lnTo>
                  <a:lnTo>
                    <a:pt x="f3" y="f25"/>
                  </a:lnTo>
                  <a:lnTo>
                    <a:pt x="f26" y="f27"/>
                  </a:lnTo>
                  <a:lnTo>
                    <a:pt x="f28" y="f29"/>
                  </a:lnTo>
                  <a:lnTo>
                    <a:pt x="f21" y="f30"/>
                  </a:lnTo>
                  <a:lnTo>
                    <a:pt x="f31" y="f32"/>
                  </a:lnTo>
                  <a:lnTo>
                    <a:pt x="f33" y="f34"/>
                  </a:lnTo>
                  <a:lnTo>
                    <a:pt x="f35" y="f36"/>
                  </a:lnTo>
                  <a:lnTo>
                    <a:pt x="f37" y="f38"/>
                  </a:lnTo>
                  <a:lnTo>
                    <a:pt x="f39" y="f40"/>
                  </a:lnTo>
                  <a:lnTo>
                    <a:pt x="f41" y="f42"/>
                  </a:lnTo>
                  <a:lnTo>
                    <a:pt x="f15" y="f43"/>
                  </a:lnTo>
                  <a:lnTo>
                    <a:pt x="f5" y="f6"/>
                  </a:lnTo>
                  <a:close/>
                </a:path>
              </a:pathLst>
            </a:custGeom>
            <a:solidFill>
              <a:srgbClr val="6BD6EA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12" name="Полилиния 11"/>
            <p:cNvSpPr/>
            <p:nvPr/>
          </p:nvSpPr>
          <p:spPr>
            <a:xfrm>
              <a:off x="8568000" y="5198760"/>
              <a:ext cx="596880" cy="147060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53"/>
                <a:gd name="f4" fmla="val 1653"/>
                <a:gd name="f5" fmla="val 14"/>
                <a:gd name="f6" fmla="val 41"/>
                <a:gd name="f7" fmla="val 711"/>
                <a:gd name="f8" fmla="val 290"/>
                <a:gd name="f9" fmla="val 1166"/>
                <a:gd name="f10" fmla="val 346"/>
                <a:gd name="f11" fmla="val 1626"/>
                <a:gd name="f12" fmla="val 381"/>
                <a:gd name="f13" fmla="val 1181"/>
                <a:gd name="f14" fmla="val 259"/>
                <a:gd name="f15" fmla="*/ f0 1 753"/>
                <a:gd name="f16" fmla="*/ f1 1 1653"/>
                <a:gd name="f17" fmla="val f2"/>
                <a:gd name="f18" fmla="val f3"/>
                <a:gd name="f19" fmla="val f4"/>
                <a:gd name="f20" fmla="+- f19 0 f17"/>
                <a:gd name="f21" fmla="+- f18 0 f17"/>
                <a:gd name="f22" fmla="*/ f21 1 753"/>
                <a:gd name="f23" fmla="*/ f20 1 1653"/>
                <a:gd name="f24" fmla="*/ f17 1 f22"/>
                <a:gd name="f25" fmla="*/ f18 1 f22"/>
                <a:gd name="f26" fmla="*/ f17 1 f23"/>
                <a:gd name="f27" fmla="*/ f19 1 f23"/>
                <a:gd name="f28" fmla="*/ f24 f15 1"/>
                <a:gd name="f29" fmla="*/ f25 f15 1"/>
                <a:gd name="f30" fmla="*/ f27 f16 1"/>
                <a:gd name="f31" fmla="*/ f26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8" t="f31" r="f29" b="f30"/>
              <a:pathLst>
                <a:path w="753" h="1653">
                  <a:moveTo>
                    <a:pt x="f5" y="f2"/>
                  </a:moveTo>
                  <a:lnTo>
                    <a:pt x="f2" y="f6"/>
                  </a:lnTo>
                  <a:lnTo>
                    <a:pt x="f7" y="f8"/>
                  </a:lnTo>
                  <a:lnTo>
                    <a:pt x="f7" y="f9"/>
                  </a:lnTo>
                  <a:lnTo>
                    <a:pt x="f10" y="f11"/>
                  </a:lnTo>
                  <a:lnTo>
                    <a:pt x="f12" y="f4"/>
                  </a:lnTo>
                  <a:lnTo>
                    <a:pt x="f3" y="f13"/>
                  </a:lnTo>
                  <a:lnTo>
                    <a:pt x="f3" y="f14"/>
                  </a:lnTo>
                  <a:lnTo>
                    <a:pt x="f5" y="f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13" name="Полилиния 12"/>
            <p:cNvSpPr/>
            <p:nvPr/>
          </p:nvSpPr>
          <p:spPr>
            <a:xfrm>
              <a:off x="8566560" y="6015600"/>
              <a:ext cx="587160" cy="24552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42"/>
                <a:gd name="f4" fmla="val 277"/>
                <a:gd name="f5" fmla="val 41"/>
                <a:gd name="f6" fmla="val 728"/>
                <a:gd name="f7" fmla="val 236"/>
                <a:gd name="f8" fmla="val 14"/>
                <a:gd name="f9" fmla="*/ f0 1 742"/>
                <a:gd name="f10" fmla="*/ f1 1 277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742"/>
                <a:gd name="f17" fmla="*/ f14 1 277"/>
                <a:gd name="f18" fmla="*/ f11 1 f16"/>
                <a:gd name="f19" fmla="*/ f12 1 f16"/>
                <a:gd name="f20" fmla="*/ f11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742" h="277">
                  <a:moveTo>
                    <a:pt x="f2" y="f5"/>
                  </a:moveTo>
                  <a:lnTo>
                    <a:pt x="f6" y="f4"/>
                  </a:lnTo>
                  <a:lnTo>
                    <a:pt x="f3" y="f7"/>
                  </a:lnTo>
                  <a:lnTo>
                    <a:pt x="f8" y="f2"/>
                  </a:lnTo>
                  <a:lnTo>
                    <a:pt x="f2" y="f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14" name="Полилиния 13"/>
            <p:cNvSpPr/>
            <p:nvPr/>
          </p:nvSpPr>
          <p:spPr>
            <a:xfrm>
              <a:off x="8658360" y="5401800"/>
              <a:ext cx="395640" cy="69227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98"/>
                <a:gd name="f4" fmla="val 777"/>
                <a:gd name="f5" fmla="val 629"/>
                <a:gd name="f6" fmla="val 163"/>
                <a:gd name="f7" fmla="*/ f0 1 498"/>
                <a:gd name="f8" fmla="*/ f1 1 777"/>
                <a:gd name="f9" fmla="val f2"/>
                <a:gd name="f10" fmla="val f3"/>
                <a:gd name="f11" fmla="val f4"/>
                <a:gd name="f12" fmla="+- f11 0 f9"/>
                <a:gd name="f13" fmla="+- f10 0 f9"/>
                <a:gd name="f14" fmla="*/ f13 1 498"/>
                <a:gd name="f15" fmla="*/ f12 1 777"/>
                <a:gd name="f16" fmla="*/ f9 1 f14"/>
                <a:gd name="f17" fmla="*/ f10 1 f14"/>
                <a:gd name="f18" fmla="*/ f9 1 f15"/>
                <a:gd name="f19" fmla="*/ f11 1 f15"/>
                <a:gd name="f20" fmla="*/ f16 f7 1"/>
                <a:gd name="f21" fmla="*/ f17 f7 1"/>
                <a:gd name="f22" fmla="*/ f19 f8 1"/>
                <a:gd name="f23" fmla="*/ f18 f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0" t="f23" r="f21" b="f22"/>
              <a:pathLst>
                <a:path w="498" h="777">
                  <a:moveTo>
                    <a:pt x="f2" y="f2"/>
                  </a:moveTo>
                  <a:lnTo>
                    <a:pt x="f2" y="f5"/>
                  </a:lnTo>
                  <a:lnTo>
                    <a:pt x="f3" y="f4"/>
                  </a:lnTo>
                  <a:lnTo>
                    <a:pt x="f3" y="f6"/>
                  </a:lnTo>
                  <a:lnTo>
                    <a:pt x="f2" y="f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15" name="Полилиния 14"/>
            <p:cNvSpPr/>
            <p:nvPr/>
          </p:nvSpPr>
          <p:spPr>
            <a:xfrm>
              <a:off x="8695080" y="5456880"/>
              <a:ext cx="320760" cy="58356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06"/>
                <a:gd name="f4" fmla="val 655"/>
                <a:gd name="f5" fmla="val 534"/>
                <a:gd name="f6" fmla="val 134"/>
                <a:gd name="f7" fmla="*/ f0 1 406"/>
                <a:gd name="f8" fmla="*/ f1 1 655"/>
                <a:gd name="f9" fmla="val f2"/>
                <a:gd name="f10" fmla="val f3"/>
                <a:gd name="f11" fmla="val f4"/>
                <a:gd name="f12" fmla="+- f11 0 f9"/>
                <a:gd name="f13" fmla="+- f10 0 f9"/>
                <a:gd name="f14" fmla="*/ f13 1 406"/>
                <a:gd name="f15" fmla="*/ f12 1 655"/>
                <a:gd name="f16" fmla="*/ f9 1 f14"/>
                <a:gd name="f17" fmla="*/ f10 1 f14"/>
                <a:gd name="f18" fmla="*/ f9 1 f15"/>
                <a:gd name="f19" fmla="*/ f11 1 f15"/>
                <a:gd name="f20" fmla="*/ f16 f7 1"/>
                <a:gd name="f21" fmla="*/ f17 f7 1"/>
                <a:gd name="f22" fmla="*/ f19 f8 1"/>
                <a:gd name="f23" fmla="*/ f18 f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0" t="f23" r="f21" b="f22"/>
              <a:pathLst>
                <a:path w="406" h="655">
                  <a:moveTo>
                    <a:pt x="f3" y="f4"/>
                  </a:moveTo>
                  <a:lnTo>
                    <a:pt x="f2" y="f5"/>
                  </a:lnTo>
                  <a:lnTo>
                    <a:pt x="f2" y="f2"/>
                  </a:lnTo>
                  <a:lnTo>
                    <a:pt x="f3" y="f6"/>
                  </a:lnTo>
                  <a:lnTo>
                    <a:pt x="f3" y="f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16" name="Полилиния 15"/>
            <p:cNvSpPr/>
            <p:nvPr/>
          </p:nvSpPr>
          <p:spPr>
            <a:xfrm>
              <a:off x="8229960" y="5853960"/>
              <a:ext cx="133200" cy="7272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68"/>
                <a:gd name="f4" fmla="val 81"/>
                <a:gd name="f5" fmla="val 38"/>
                <a:gd name="f6" fmla="val 159"/>
                <a:gd name="f7" fmla="val 42"/>
                <a:gd name="f8" fmla="val 12"/>
                <a:gd name="f9" fmla="*/ f0 1 168"/>
                <a:gd name="f10" fmla="*/ f1 1 81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168"/>
                <a:gd name="f17" fmla="*/ f14 1 81"/>
                <a:gd name="f18" fmla="*/ f11 1 f16"/>
                <a:gd name="f19" fmla="*/ f12 1 f16"/>
                <a:gd name="f20" fmla="*/ f11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168" h="81">
                  <a:moveTo>
                    <a:pt x="f2" y="f5"/>
                  </a:moveTo>
                  <a:lnTo>
                    <a:pt x="f6" y="f2"/>
                  </a:lnTo>
                  <a:lnTo>
                    <a:pt x="f3" y="f7"/>
                  </a:lnTo>
                  <a:lnTo>
                    <a:pt x="f8" y="f4"/>
                  </a:lnTo>
                  <a:lnTo>
                    <a:pt x="f2" y="f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17" name="Полилиния 16"/>
            <p:cNvSpPr/>
            <p:nvPr/>
          </p:nvSpPr>
          <p:spPr>
            <a:xfrm>
              <a:off x="8225280" y="5734800"/>
              <a:ext cx="133200" cy="6372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68"/>
                <a:gd name="f4" fmla="val 74"/>
                <a:gd name="f5" fmla="val 10"/>
                <a:gd name="f6" fmla="val 29"/>
                <a:gd name="f7" fmla="val 161"/>
                <a:gd name="f8" fmla="val 45"/>
                <a:gd name="f9" fmla="*/ f0 1 168"/>
                <a:gd name="f10" fmla="*/ f1 1 74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168"/>
                <a:gd name="f17" fmla="*/ f14 1 74"/>
                <a:gd name="f18" fmla="*/ f11 1 f16"/>
                <a:gd name="f19" fmla="*/ f12 1 f16"/>
                <a:gd name="f20" fmla="*/ f11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168" h="74">
                  <a:moveTo>
                    <a:pt x="f5" y="f2"/>
                  </a:moveTo>
                  <a:lnTo>
                    <a:pt x="f3" y="f6"/>
                  </a:lnTo>
                  <a:lnTo>
                    <a:pt x="f7" y="f4"/>
                  </a:lnTo>
                  <a:lnTo>
                    <a:pt x="f2" y="f8"/>
                  </a:lnTo>
                  <a:lnTo>
                    <a:pt x="f5" y="f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18" name="Полилиния 17"/>
            <p:cNvSpPr/>
            <p:nvPr/>
          </p:nvSpPr>
          <p:spPr>
            <a:xfrm>
              <a:off x="8249040" y="5608440"/>
              <a:ext cx="131760" cy="9576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66"/>
                <a:gd name="f4" fmla="val 109"/>
                <a:gd name="f5" fmla="val 20"/>
                <a:gd name="f6" fmla="val 66"/>
                <a:gd name="f7" fmla="val 149"/>
                <a:gd name="f8" fmla="val 41"/>
                <a:gd name="f9" fmla="*/ f0 1 166"/>
                <a:gd name="f10" fmla="*/ f1 1 109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166"/>
                <a:gd name="f17" fmla="*/ f14 1 109"/>
                <a:gd name="f18" fmla="*/ f11 1 f16"/>
                <a:gd name="f19" fmla="*/ f12 1 f16"/>
                <a:gd name="f20" fmla="*/ f11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166" h="109">
                  <a:moveTo>
                    <a:pt x="f5" y="f2"/>
                  </a:moveTo>
                  <a:lnTo>
                    <a:pt x="f3" y="f6"/>
                  </a:lnTo>
                  <a:lnTo>
                    <a:pt x="f7" y="f4"/>
                  </a:lnTo>
                  <a:lnTo>
                    <a:pt x="f2" y="f8"/>
                  </a:lnTo>
                  <a:lnTo>
                    <a:pt x="f5" y="f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19" name="Полилиния 18"/>
            <p:cNvSpPr/>
            <p:nvPr/>
          </p:nvSpPr>
          <p:spPr>
            <a:xfrm>
              <a:off x="8339400" y="6510599"/>
              <a:ext cx="69840" cy="5688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89"/>
                <a:gd name="f4" fmla="val 66"/>
                <a:gd name="f5" fmla="val 45"/>
                <a:gd name="f6" fmla="val 62"/>
                <a:gd name="f7" fmla="val 64"/>
                <a:gd name="f8" fmla="val 76"/>
                <a:gd name="f9" fmla="val 56"/>
                <a:gd name="f10" fmla="val 85"/>
                <a:gd name="f11" fmla="val 33"/>
                <a:gd name="f12" fmla="val 21"/>
                <a:gd name="f13" fmla="val 10"/>
                <a:gd name="f14" fmla="val 2"/>
                <a:gd name="f15" fmla="val 27"/>
                <a:gd name="f16" fmla="val 14"/>
                <a:gd name="f17" fmla="val 4"/>
                <a:gd name="f18" fmla="*/ f0 1 89"/>
                <a:gd name="f19" fmla="*/ f1 1 66"/>
                <a:gd name="f20" fmla="val f2"/>
                <a:gd name="f21" fmla="val f3"/>
                <a:gd name="f22" fmla="val f4"/>
                <a:gd name="f23" fmla="+- f22 0 f20"/>
                <a:gd name="f24" fmla="+- f21 0 f20"/>
                <a:gd name="f25" fmla="*/ f24 1 89"/>
                <a:gd name="f26" fmla="*/ f23 1 66"/>
                <a:gd name="f27" fmla="*/ f20 1 f25"/>
                <a:gd name="f28" fmla="*/ f21 1 f25"/>
                <a:gd name="f29" fmla="*/ f20 1 f26"/>
                <a:gd name="f30" fmla="*/ f22 1 f26"/>
                <a:gd name="f31" fmla="*/ f27 f18 1"/>
                <a:gd name="f32" fmla="*/ f28 f18 1"/>
                <a:gd name="f33" fmla="*/ f30 f19 1"/>
                <a:gd name="f34" fmla="*/ f29 f1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1" t="f34" r="f32" b="f33"/>
              <a:pathLst>
                <a:path w="89" h="66">
                  <a:moveTo>
                    <a:pt x="f5" y="f4"/>
                  </a:moveTo>
                  <a:lnTo>
                    <a:pt x="f6" y="f7"/>
                  </a:lnTo>
                  <a:lnTo>
                    <a:pt x="f8" y="f9"/>
                  </a:lnTo>
                  <a:lnTo>
                    <a:pt x="f10" y="f5"/>
                  </a:lnTo>
                  <a:lnTo>
                    <a:pt x="f3" y="f11"/>
                  </a:lnTo>
                  <a:lnTo>
                    <a:pt x="f10" y="f12"/>
                  </a:lnTo>
                  <a:lnTo>
                    <a:pt x="f8" y="f13"/>
                  </a:lnTo>
                  <a:lnTo>
                    <a:pt x="f6" y="f14"/>
                  </a:lnTo>
                  <a:lnTo>
                    <a:pt x="f5" y="f2"/>
                  </a:lnTo>
                  <a:lnTo>
                    <a:pt x="f15" y="f14"/>
                  </a:lnTo>
                  <a:lnTo>
                    <a:pt x="f16" y="f13"/>
                  </a:lnTo>
                  <a:lnTo>
                    <a:pt x="f17" y="f12"/>
                  </a:lnTo>
                  <a:lnTo>
                    <a:pt x="f2" y="f11"/>
                  </a:lnTo>
                  <a:lnTo>
                    <a:pt x="f17" y="f5"/>
                  </a:lnTo>
                  <a:lnTo>
                    <a:pt x="f16" y="f9"/>
                  </a:lnTo>
                  <a:lnTo>
                    <a:pt x="f15" y="f7"/>
                  </a:lnTo>
                  <a:lnTo>
                    <a:pt x="f5" y="f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20" name="Полилиния 19"/>
            <p:cNvSpPr/>
            <p:nvPr/>
          </p:nvSpPr>
          <p:spPr>
            <a:xfrm>
              <a:off x="8471160" y="6510599"/>
              <a:ext cx="71640" cy="5688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1"/>
                <a:gd name="f4" fmla="val 66"/>
                <a:gd name="f5" fmla="val 45"/>
                <a:gd name="f6" fmla="val 62"/>
                <a:gd name="f7" fmla="val 64"/>
                <a:gd name="f8" fmla="val 78"/>
                <a:gd name="f9" fmla="val 56"/>
                <a:gd name="f10" fmla="val 87"/>
                <a:gd name="f11" fmla="val 33"/>
                <a:gd name="f12" fmla="val 21"/>
                <a:gd name="f13" fmla="val 10"/>
                <a:gd name="f14" fmla="val 2"/>
                <a:gd name="f15" fmla="val 27"/>
                <a:gd name="f16" fmla="val 14"/>
                <a:gd name="f17" fmla="val 4"/>
                <a:gd name="f18" fmla="*/ f0 1 91"/>
                <a:gd name="f19" fmla="*/ f1 1 66"/>
                <a:gd name="f20" fmla="val f2"/>
                <a:gd name="f21" fmla="val f3"/>
                <a:gd name="f22" fmla="val f4"/>
                <a:gd name="f23" fmla="+- f22 0 f20"/>
                <a:gd name="f24" fmla="+- f21 0 f20"/>
                <a:gd name="f25" fmla="*/ f24 1 91"/>
                <a:gd name="f26" fmla="*/ f23 1 66"/>
                <a:gd name="f27" fmla="*/ f20 1 f25"/>
                <a:gd name="f28" fmla="*/ f21 1 f25"/>
                <a:gd name="f29" fmla="*/ f20 1 f26"/>
                <a:gd name="f30" fmla="*/ f22 1 f26"/>
                <a:gd name="f31" fmla="*/ f27 f18 1"/>
                <a:gd name="f32" fmla="*/ f28 f18 1"/>
                <a:gd name="f33" fmla="*/ f30 f19 1"/>
                <a:gd name="f34" fmla="*/ f29 f1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1" t="f34" r="f32" b="f33"/>
              <a:pathLst>
                <a:path w="91" h="66">
                  <a:moveTo>
                    <a:pt x="f5" y="f4"/>
                  </a:moveTo>
                  <a:lnTo>
                    <a:pt x="f6" y="f7"/>
                  </a:lnTo>
                  <a:lnTo>
                    <a:pt x="f8" y="f9"/>
                  </a:lnTo>
                  <a:lnTo>
                    <a:pt x="f10" y="f5"/>
                  </a:lnTo>
                  <a:lnTo>
                    <a:pt x="f3" y="f11"/>
                  </a:lnTo>
                  <a:lnTo>
                    <a:pt x="f10" y="f12"/>
                  </a:lnTo>
                  <a:lnTo>
                    <a:pt x="f8" y="f13"/>
                  </a:lnTo>
                  <a:lnTo>
                    <a:pt x="f6" y="f14"/>
                  </a:lnTo>
                  <a:lnTo>
                    <a:pt x="f5" y="f2"/>
                  </a:lnTo>
                  <a:lnTo>
                    <a:pt x="f15" y="f14"/>
                  </a:lnTo>
                  <a:lnTo>
                    <a:pt x="f16" y="f13"/>
                  </a:lnTo>
                  <a:lnTo>
                    <a:pt x="f17" y="f12"/>
                  </a:lnTo>
                  <a:lnTo>
                    <a:pt x="f2" y="f11"/>
                  </a:lnTo>
                  <a:lnTo>
                    <a:pt x="f17" y="f5"/>
                  </a:lnTo>
                  <a:lnTo>
                    <a:pt x="f16" y="f9"/>
                  </a:lnTo>
                  <a:lnTo>
                    <a:pt x="f15" y="f7"/>
                  </a:lnTo>
                  <a:lnTo>
                    <a:pt x="f5" y="f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21" name="Полилиния 20"/>
            <p:cNvSpPr/>
            <p:nvPr/>
          </p:nvSpPr>
          <p:spPr>
            <a:xfrm>
              <a:off x="8593560" y="6509160"/>
              <a:ext cx="71280" cy="5508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1"/>
                <a:gd name="f4" fmla="val 64"/>
                <a:gd name="f5" fmla="val 44"/>
                <a:gd name="f6" fmla="val 62"/>
                <a:gd name="f7" fmla="val 77"/>
                <a:gd name="f8" fmla="val 54"/>
                <a:gd name="f9" fmla="val 87"/>
                <a:gd name="f10" fmla="val 45"/>
                <a:gd name="f11" fmla="val 33"/>
                <a:gd name="f12" fmla="val 21"/>
                <a:gd name="f13" fmla="val 10"/>
                <a:gd name="f14" fmla="val 2"/>
                <a:gd name="f15" fmla="val 27"/>
                <a:gd name="f16" fmla="val 13"/>
                <a:gd name="f17" fmla="val 4"/>
                <a:gd name="f18" fmla="*/ f0 1 91"/>
                <a:gd name="f19" fmla="*/ f1 1 64"/>
                <a:gd name="f20" fmla="val f2"/>
                <a:gd name="f21" fmla="val f3"/>
                <a:gd name="f22" fmla="val f4"/>
                <a:gd name="f23" fmla="+- f22 0 f20"/>
                <a:gd name="f24" fmla="+- f21 0 f20"/>
                <a:gd name="f25" fmla="*/ f24 1 91"/>
                <a:gd name="f26" fmla="*/ f23 1 64"/>
                <a:gd name="f27" fmla="*/ f20 1 f25"/>
                <a:gd name="f28" fmla="*/ f21 1 f25"/>
                <a:gd name="f29" fmla="*/ f20 1 f26"/>
                <a:gd name="f30" fmla="*/ f22 1 f26"/>
                <a:gd name="f31" fmla="*/ f27 f18 1"/>
                <a:gd name="f32" fmla="*/ f28 f18 1"/>
                <a:gd name="f33" fmla="*/ f30 f19 1"/>
                <a:gd name="f34" fmla="*/ f29 f1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1" t="f34" r="f32" b="f33"/>
              <a:pathLst>
                <a:path w="91" h="64">
                  <a:moveTo>
                    <a:pt x="f5" y="f4"/>
                  </a:moveTo>
                  <a:lnTo>
                    <a:pt x="f6" y="f6"/>
                  </a:lnTo>
                  <a:lnTo>
                    <a:pt x="f7" y="f8"/>
                  </a:lnTo>
                  <a:lnTo>
                    <a:pt x="f9" y="f10"/>
                  </a:lnTo>
                  <a:lnTo>
                    <a:pt x="f3" y="f11"/>
                  </a:lnTo>
                  <a:lnTo>
                    <a:pt x="f9" y="f12"/>
                  </a:lnTo>
                  <a:lnTo>
                    <a:pt x="f7" y="f13"/>
                  </a:lnTo>
                  <a:lnTo>
                    <a:pt x="f6" y="f14"/>
                  </a:lnTo>
                  <a:lnTo>
                    <a:pt x="f5" y="f2"/>
                  </a:lnTo>
                  <a:lnTo>
                    <a:pt x="f15" y="f14"/>
                  </a:lnTo>
                  <a:lnTo>
                    <a:pt x="f16" y="f13"/>
                  </a:lnTo>
                  <a:lnTo>
                    <a:pt x="f17" y="f12"/>
                  </a:lnTo>
                  <a:lnTo>
                    <a:pt x="f2" y="f11"/>
                  </a:lnTo>
                  <a:lnTo>
                    <a:pt x="f17" y="f10"/>
                  </a:lnTo>
                  <a:lnTo>
                    <a:pt x="f16" y="f8"/>
                  </a:lnTo>
                  <a:lnTo>
                    <a:pt x="f15" y="f6"/>
                  </a:lnTo>
                  <a:lnTo>
                    <a:pt x="f5" y="f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22" name="Полилиния 21"/>
            <p:cNvSpPr/>
            <p:nvPr/>
          </p:nvSpPr>
          <p:spPr>
            <a:xfrm>
              <a:off x="8723520" y="6509160"/>
              <a:ext cx="71640" cy="5508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1"/>
                <a:gd name="f4" fmla="val 64"/>
                <a:gd name="f5" fmla="val 46"/>
                <a:gd name="f6" fmla="val 62"/>
                <a:gd name="f7" fmla="val 77"/>
                <a:gd name="f8" fmla="val 54"/>
                <a:gd name="f9" fmla="val 87"/>
                <a:gd name="f10" fmla="val 45"/>
                <a:gd name="f11" fmla="val 33"/>
                <a:gd name="f12" fmla="val 21"/>
                <a:gd name="f13" fmla="val 10"/>
                <a:gd name="f14" fmla="val 2"/>
                <a:gd name="f15" fmla="val 29"/>
                <a:gd name="f16" fmla="val 14"/>
                <a:gd name="f17" fmla="val 4"/>
                <a:gd name="f18" fmla="*/ f0 1 91"/>
                <a:gd name="f19" fmla="*/ f1 1 64"/>
                <a:gd name="f20" fmla="val f2"/>
                <a:gd name="f21" fmla="val f3"/>
                <a:gd name="f22" fmla="val f4"/>
                <a:gd name="f23" fmla="+- f22 0 f20"/>
                <a:gd name="f24" fmla="+- f21 0 f20"/>
                <a:gd name="f25" fmla="*/ f24 1 91"/>
                <a:gd name="f26" fmla="*/ f23 1 64"/>
                <a:gd name="f27" fmla="*/ f20 1 f25"/>
                <a:gd name="f28" fmla="*/ f21 1 f25"/>
                <a:gd name="f29" fmla="*/ f20 1 f26"/>
                <a:gd name="f30" fmla="*/ f22 1 f26"/>
                <a:gd name="f31" fmla="*/ f27 f18 1"/>
                <a:gd name="f32" fmla="*/ f28 f18 1"/>
                <a:gd name="f33" fmla="*/ f30 f19 1"/>
                <a:gd name="f34" fmla="*/ f29 f1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1" t="f34" r="f32" b="f33"/>
              <a:pathLst>
                <a:path w="91" h="64">
                  <a:moveTo>
                    <a:pt x="f5" y="f4"/>
                  </a:moveTo>
                  <a:lnTo>
                    <a:pt x="f4" y="f6"/>
                  </a:lnTo>
                  <a:lnTo>
                    <a:pt x="f7" y="f8"/>
                  </a:lnTo>
                  <a:lnTo>
                    <a:pt x="f9" y="f10"/>
                  </a:lnTo>
                  <a:lnTo>
                    <a:pt x="f3" y="f11"/>
                  </a:lnTo>
                  <a:lnTo>
                    <a:pt x="f9" y="f12"/>
                  </a:lnTo>
                  <a:lnTo>
                    <a:pt x="f7" y="f13"/>
                  </a:lnTo>
                  <a:lnTo>
                    <a:pt x="f4" y="f14"/>
                  </a:lnTo>
                  <a:lnTo>
                    <a:pt x="f5" y="f2"/>
                  </a:lnTo>
                  <a:lnTo>
                    <a:pt x="f15" y="f14"/>
                  </a:lnTo>
                  <a:lnTo>
                    <a:pt x="f16" y="f13"/>
                  </a:lnTo>
                  <a:lnTo>
                    <a:pt x="f17" y="f12"/>
                  </a:lnTo>
                  <a:lnTo>
                    <a:pt x="f2" y="f11"/>
                  </a:lnTo>
                  <a:lnTo>
                    <a:pt x="f17" y="f10"/>
                  </a:lnTo>
                  <a:lnTo>
                    <a:pt x="f16" y="f8"/>
                  </a:lnTo>
                  <a:lnTo>
                    <a:pt x="f15" y="f6"/>
                  </a:lnTo>
                  <a:lnTo>
                    <a:pt x="f5" y="f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23" name="Полилиния 22"/>
            <p:cNvSpPr/>
            <p:nvPr/>
          </p:nvSpPr>
          <p:spPr>
            <a:xfrm>
              <a:off x="8417160" y="6396839"/>
              <a:ext cx="71640" cy="5688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1"/>
                <a:gd name="f4" fmla="val 63"/>
                <a:gd name="f5" fmla="val 44"/>
                <a:gd name="f6" fmla="val 62"/>
                <a:gd name="f7" fmla="val 61"/>
                <a:gd name="f8" fmla="val 77"/>
                <a:gd name="f9" fmla="val 54"/>
                <a:gd name="f10" fmla="val 87"/>
                <a:gd name="f11" fmla="val 30"/>
                <a:gd name="f12" fmla="val 19"/>
                <a:gd name="f13" fmla="val 9"/>
                <a:gd name="f14" fmla="val 1"/>
                <a:gd name="f15" fmla="val 27"/>
                <a:gd name="f16" fmla="val 13"/>
                <a:gd name="f17" fmla="val 4"/>
                <a:gd name="f18" fmla="*/ f0 1 91"/>
                <a:gd name="f19" fmla="*/ f1 1 63"/>
                <a:gd name="f20" fmla="val f2"/>
                <a:gd name="f21" fmla="val f3"/>
                <a:gd name="f22" fmla="val f4"/>
                <a:gd name="f23" fmla="+- f22 0 f20"/>
                <a:gd name="f24" fmla="+- f21 0 f20"/>
                <a:gd name="f25" fmla="*/ f24 1 91"/>
                <a:gd name="f26" fmla="*/ f23 1 63"/>
                <a:gd name="f27" fmla="*/ f20 1 f25"/>
                <a:gd name="f28" fmla="*/ f21 1 f25"/>
                <a:gd name="f29" fmla="*/ f20 1 f26"/>
                <a:gd name="f30" fmla="*/ f22 1 f26"/>
                <a:gd name="f31" fmla="*/ f27 f18 1"/>
                <a:gd name="f32" fmla="*/ f28 f18 1"/>
                <a:gd name="f33" fmla="*/ f30 f19 1"/>
                <a:gd name="f34" fmla="*/ f29 f1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1" t="f34" r="f32" b="f33"/>
              <a:pathLst>
                <a:path w="91" h="63">
                  <a:moveTo>
                    <a:pt x="f5" y="f4"/>
                  </a:moveTo>
                  <a:lnTo>
                    <a:pt x="f6" y="f7"/>
                  </a:lnTo>
                  <a:lnTo>
                    <a:pt x="f8" y="f9"/>
                  </a:lnTo>
                  <a:lnTo>
                    <a:pt x="f10" y="f5"/>
                  </a:lnTo>
                  <a:lnTo>
                    <a:pt x="f3" y="f11"/>
                  </a:lnTo>
                  <a:lnTo>
                    <a:pt x="f10" y="f12"/>
                  </a:lnTo>
                  <a:lnTo>
                    <a:pt x="f8" y="f13"/>
                  </a:lnTo>
                  <a:lnTo>
                    <a:pt x="f6" y="f14"/>
                  </a:lnTo>
                  <a:lnTo>
                    <a:pt x="f5" y="f2"/>
                  </a:lnTo>
                  <a:lnTo>
                    <a:pt x="f15" y="f14"/>
                  </a:lnTo>
                  <a:lnTo>
                    <a:pt x="f16" y="f13"/>
                  </a:lnTo>
                  <a:lnTo>
                    <a:pt x="f17" y="f12"/>
                  </a:lnTo>
                  <a:lnTo>
                    <a:pt x="f2" y="f11"/>
                  </a:lnTo>
                  <a:lnTo>
                    <a:pt x="f17" y="f5"/>
                  </a:lnTo>
                  <a:lnTo>
                    <a:pt x="f16" y="f9"/>
                  </a:lnTo>
                  <a:lnTo>
                    <a:pt x="f15" y="f7"/>
                  </a:lnTo>
                  <a:lnTo>
                    <a:pt x="f5" y="f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24" name="Полилиния 23"/>
            <p:cNvSpPr/>
            <p:nvPr/>
          </p:nvSpPr>
          <p:spPr>
            <a:xfrm>
              <a:off x="8496720" y="6280920"/>
              <a:ext cx="71280" cy="5868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89"/>
                <a:gd name="f4" fmla="val 66"/>
                <a:gd name="f5" fmla="val 45"/>
                <a:gd name="f6" fmla="val 62"/>
                <a:gd name="f7" fmla="val 64"/>
                <a:gd name="f8" fmla="val 76"/>
                <a:gd name="f9" fmla="val 56"/>
                <a:gd name="f10" fmla="val 85"/>
                <a:gd name="f11" fmla="val 33"/>
                <a:gd name="f12" fmla="val 21"/>
                <a:gd name="f13" fmla="val 10"/>
                <a:gd name="f14" fmla="val 2"/>
                <a:gd name="f15" fmla="val 27"/>
                <a:gd name="f16" fmla="val 14"/>
                <a:gd name="f17" fmla="val 4"/>
                <a:gd name="f18" fmla="*/ f0 1 89"/>
                <a:gd name="f19" fmla="*/ f1 1 66"/>
                <a:gd name="f20" fmla="val f2"/>
                <a:gd name="f21" fmla="val f3"/>
                <a:gd name="f22" fmla="val f4"/>
                <a:gd name="f23" fmla="+- f22 0 f20"/>
                <a:gd name="f24" fmla="+- f21 0 f20"/>
                <a:gd name="f25" fmla="*/ f24 1 89"/>
                <a:gd name="f26" fmla="*/ f23 1 66"/>
                <a:gd name="f27" fmla="*/ f20 1 f25"/>
                <a:gd name="f28" fmla="*/ f21 1 f25"/>
                <a:gd name="f29" fmla="*/ f20 1 f26"/>
                <a:gd name="f30" fmla="*/ f22 1 f26"/>
                <a:gd name="f31" fmla="*/ f27 f18 1"/>
                <a:gd name="f32" fmla="*/ f28 f18 1"/>
                <a:gd name="f33" fmla="*/ f30 f19 1"/>
                <a:gd name="f34" fmla="*/ f29 f1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1" t="f34" r="f32" b="f33"/>
              <a:pathLst>
                <a:path w="89" h="66">
                  <a:moveTo>
                    <a:pt x="f5" y="f4"/>
                  </a:moveTo>
                  <a:lnTo>
                    <a:pt x="f6" y="f7"/>
                  </a:lnTo>
                  <a:lnTo>
                    <a:pt x="f8" y="f9"/>
                  </a:lnTo>
                  <a:lnTo>
                    <a:pt x="f10" y="f5"/>
                  </a:lnTo>
                  <a:lnTo>
                    <a:pt x="f3" y="f11"/>
                  </a:lnTo>
                  <a:lnTo>
                    <a:pt x="f10" y="f12"/>
                  </a:lnTo>
                  <a:lnTo>
                    <a:pt x="f8" y="f13"/>
                  </a:lnTo>
                  <a:lnTo>
                    <a:pt x="f6" y="f14"/>
                  </a:lnTo>
                  <a:lnTo>
                    <a:pt x="f5" y="f2"/>
                  </a:lnTo>
                  <a:lnTo>
                    <a:pt x="f15" y="f14"/>
                  </a:lnTo>
                  <a:lnTo>
                    <a:pt x="f16" y="f13"/>
                  </a:lnTo>
                  <a:lnTo>
                    <a:pt x="f17" y="f12"/>
                  </a:lnTo>
                  <a:lnTo>
                    <a:pt x="f2" y="f11"/>
                  </a:lnTo>
                  <a:lnTo>
                    <a:pt x="f17" y="f5"/>
                  </a:lnTo>
                  <a:lnTo>
                    <a:pt x="f16" y="f9"/>
                  </a:lnTo>
                  <a:lnTo>
                    <a:pt x="f15" y="f7"/>
                  </a:lnTo>
                  <a:lnTo>
                    <a:pt x="f5" y="f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25" name="Полилиния 24"/>
            <p:cNvSpPr/>
            <p:nvPr/>
          </p:nvSpPr>
          <p:spPr>
            <a:xfrm>
              <a:off x="8574480" y="6167160"/>
              <a:ext cx="73080" cy="5688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1"/>
                <a:gd name="f4" fmla="val 64"/>
                <a:gd name="f5" fmla="val 44"/>
                <a:gd name="f6" fmla="val 62"/>
                <a:gd name="f7" fmla="val 77"/>
                <a:gd name="f8" fmla="val 55"/>
                <a:gd name="f9" fmla="val 87"/>
                <a:gd name="f10" fmla="val 45"/>
                <a:gd name="f11" fmla="val 33"/>
                <a:gd name="f12" fmla="val 20"/>
                <a:gd name="f13" fmla="val 10"/>
                <a:gd name="f14" fmla="val 2"/>
                <a:gd name="f15" fmla="val 27"/>
                <a:gd name="f16" fmla="val 13"/>
                <a:gd name="f17" fmla="val 4"/>
                <a:gd name="f18" fmla="*/ f0 1 91"/>
                <a:gd name="f19" fmla="*/ f1 1 64"/>
                <a:gd name="f20" fmla="val f2"/>
                <a:gd name="f21" fmla="val f3"/>
                <a:gd name="f22" fmla="val f4"/>
                <a:gd name="f23" fmla="+- f22 0 f20"/>
                <a:gd name="f24" fmla="+- f21 0 f20"/>
                <a:gd name="f25" fmla="*/ f24 1 91"/>
                <a:gd name="f26" fmla="*/ f23 1 64"/>
                <a:gd name="f27" fmla="*/ f20 1 f25"/>
                <a:gd name="f28" fmla="*/ f21 1 f25"/>
                <a:gd name="f29" fmla="*/ f20 1 f26"/>
                <a:gd name="f30" fmla="*/ f22 1 f26"/>
                <a:gd name="f31" fmla="*/ f27 f18 1"/>
                <a:gd name="f32" fmla="*/ f28 f18 1"/>
                <a:gd name="f33" fmla="*/ f30 f19 1"/>
                <a:gd name="f34" fmla="*/ f29 f1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1" t="f34" r="f32" b="f33"/>
              <a:pathLst>
                <a:path w="91" h="64">
                  <a:moveTo>
                    <a:pt x="f5" y="f4"/>
                  </a:moveTo>
                  <a:lnTo>
                    <a:pt x="f6" y="f6"/>
                  </a:lnTo>
                  <a:lnTo>
                    <a:pt x="f7" y="f8"/>
                  </a:lnTo>
                  <a:lnTo>
                    <a:pt x="f9" y="f10"/>
                  </a:lnTo>
                  <a:lnTo>
                    <a:pt x="f3" y="f11"/>
                  </a:lnTo>
                  <a:lnTo>
                    <a:pt x="f9" y="f12"/>
                  </a:lnTo>
                  <a:lnTo>
                    <a:pt x="f7" y="f13"/>
                  </a:lnTo>
                  <a:lnTo>
                    <a:pt x="f6" y="f14"/>
                  </a:lnTo>
                  <a:lnTo>
                    <a:pt x="f5" y="f2"/>
                  </a:lnTo>
                  <a:lnTo>
                    <a:pt x="f15" y="f14"/>
                  </a:lnTo>
                  <a:lnTo>
                    <a:pt x="f16" y="f13"/>
                  </a:lnTo>
                  <a:lnTo>
                    <a:pt x="f17" y="f12"/>
                  </a:lnTo>
                  <a:lnTo>
                    <a:pt x="f2" y="f11"/>
                  </a:lnTo>
                  <a:lnTo>
                    <a:pt x="f17" y="f10"/>
                  </a:lnTo>
                  <a:lnTo>
                    <a:pt x="f16" y="f8"/>
                  </a:lnTo>
                  <a:lnTo>
                    <a:pt x="f15" y="f6"/>
                  </a:lnTo>
                  <a:lnTo>
                    <a:pt x="f5" y="f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26" name="Полилиния 25"/>
            <p:cNvSpPr/>
            <p:nvPr/>
          </p:nvSpPr>
          <p:spPr>
            <a:xfrm>
              <a:off x="8544240" y="6407640"/>
              <a:ext cx="69840" cy="5472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89"/>
                <a:gd name="f4" fmla="val 64"/>
                <a:gd name="f5" fmla="val 45"/>
                <a:gd name="f6" fmla="val 62"/>
                <a:gd name="f7" fmla="val 75"/>
                <a:gd name="f8" fmla="val 54"/>
                <a:gd name="f9" fmla="val 85"/>
                <a:gd name="f10" fmla="val 33"/>
                <a:gd name="f11" fmla="val 19"/>
                <a:gd name="f12" fmla="val 10"/>
                <a:gd name="f13" fmla="val 2"/>
                <a:gd name="f14" fmla="val 27"/>
                <a:gd name="f15" fmla="val 14"/>
                <a:gd name="f16" fmla="val 4"/>
                <a:gd name="f17" fmla="*/ f0 1 89"/>
                <a:gd name="f18" fmla="*/ f1 1 64"/>
                <a:gd name="f19" fmla="val f2"/>
                <a:gd name="f20" fmla="val f3"/>
                <a:gd name="f21" fmla="val f4"/>
                <a:gd name="f22" fmla="+- f21 0 f19"/>
                <a:gd name="f23" fmla="+- f20 0 f19"/>
                <a:gd name="f24" fmla="*/ f23 1 89"/>
                <a:gd name="f25" fmla="*/ f22 1 64"/>
                <a:gd name="f26" fmla="*/ f19 1 f24"/>
                <a:gd name="f27" fmla="*/ f20 1 f24"/>
                <a:gd name="f28" fmla="*/ f19 1 f25"/>
                <a:gd name="f29" fmla="*/ f21 1 f25"/>
                <a:gd name="f30" fmla="*/ f26 f17 1"/>
                <a:gd name="f31" fmla="*/ f27 f17 1"/>
                <a:gd name="f32" fmla="*/ f29 f18 1"/>
                <a:gd name="f33" fmla="*/ f28 f1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0" t="f33" r="f31" b="f32"/>
              <a:pathLst>
                <a:path w="89" h="64">
                  <a:moveTo>
                    <a:pt x="f5" y="f4"/>
                  </a:moveTo>
                  <a:lnTo>
                    <a:pt x="f6" y="f6"/>
                  </a:lnTo>
                  <a:lnTo>
                    <a:pt x="f7" y="f8"/>
                  </a:lnTo>
                  <a:lnTo>
                    <a:pt x="f9" y="f5"/>
                  </a:lnTo>
                  <a:lnTo>
                    <a:pt x="f3" y="f10"/>
                  </a:lnTo>
                  <a:lnTo>
                    <a:pt x="f9" y="f11"/>
                  </a:lnTo>
                  <a:lnTo>
                    <a:pt x="f7" y="f12"/>
                  </a:lnTo>
                  <a:lnTo>
                    <a:pt x="f6" y="f13"/>
                  </a:lnTo>
                  <a:lnTo>
                    <a:pt x="f5" y="f2"/>
                  </a:lnTo>
                  <a:lnTo>
                    <a:pt x="f14" y="f13"/>
                  </a:lnTo>
                  <a:lnTo>
                    <a:pt x="f15" y="f12"/>
                  </a:lnTo>
                  <a:lnTo>
                    <a:pt x="f16" y="f11"/>
                  </a:lnTo>
                  <a:lnTo>
                    <a:pt x="f2" y="f10"/>
                  </a:lnTo>
                  <a:lnTo>
                    <a:pt x="f16" y="f5"/>
                  </a:lnTo>
                  <a:lnTo>
                    <a:pt x="f15" y="f8"/>
                  </a:lnTo>
                  <a:lnTo>
                    <a:pt x="f14" y="f6"/>
                  </a:lnTo>
                  <a:lnTo>
                    <a:pt x="f5" y="f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27" name="Полилиния 26"/>
            <p:cNvSpPr/>
            <p:nvPr/>
          </p:nvSpPr>
          <p:spPr>
            <a:xfrm>
              <a:off x="8615520" y="6304320"/>
              <a:ext cx="73080" cy="5472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1"/>
                <a:gd name="f4" fmla="val 64"/>
                <a:gd name="f5" fmla="val 46"/>
                <a:gd name="f6" fmla="val 62"/>
                <a:gd name="f7" fmla="val 77"/>
                <a:gd name="f8" fmla="val 54"/>
                <a:gd name="f9" fmla="val 87"/>
                <a:gd name="f10" fmla="val 45"/>
                <a:gd name="f11" fmla="val 33"/>
                <a:gd name="f12" fmla="val 20"/>
                <a:gd name="f13" fmla="val 10"/>
                <a:gd name="f14" fmla="val 2"/>
                <a:gd name="f15" fmla="val 29"/>
                <a:gd name="f16" fmla="val 13"/>
                <a:gd name="f17" fmla="val 4"/>
                <a:gd name="f18" fmla="*/ f0 1 91"/>
                <a:gd name="f19" fmla="*/ f1 1 64"/>
                <a:gd name="f20" fmla="val f2"/>
                <a:gd name="f21" fmla="val f3"/>
                <a:gd name="f22" fmla="val f4"/>
                <a:gd name="f23" fmla="+- f22 0 f20"/>
                <a:gd name="f24" fmla="+- f21 0 f20"/>
                <a:gd name="f25" fmla="*/ f24 1 91"/>
                <a:gd name="f26" fmla="*/ f23 1 64"/>
                <a:gd name="f27" fmla="*/ f20 1 f25"/>
                <a:gd name="f28" fmla="*/ f21 1 f25"/>
                <a:gd name="f29" fmla="*/ f20 1 f26"/>
                <a:gd name="f30" fmla="*/ f22 1 f26"/>
                <a:gd name="f31" fmla="*/ f27 f18 1"/>
                <a:gd name="f32" fmla="*/ f28 f18 1"/>
                <a:gd name="f33" fmla="*/ f30 f19 1"/>
                <a:gd name="f34" fmla="*/ f29 f1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1" t="f34" r="f32" b="f33"/>
              <a:pathLst>
                <a:path w="91" h="64">
                  <a:moveTo>
                    <a:pt x="f5" y="f4"/>
                  </a:moveTo>
                  <a:lnTo>
                    <a:pt x="f4" y="f6"/>
                  </a:lnTo>
                  <a:lnTo>
                    <a:pt x="f7" y="f8"/>
                  </a:lnTo>
                  <a:lnTo>
                    <a:pt x="f9" y="f10"/>
                  </a:lnTo>
                  <a:lnTo>
                    <a:pt x="f3" y="f11"/>
                  </a:lnTo>
                  <a:lnTo>
                    <a:pt x="f9" y="f12"/>
                  </a:lnTo>
                  <a:lnTo>
                    <a:pt x="f7" y="f13"/>
                  </a:lnTo>
                  <a:lnTo>
                    <a:pt x="f4" y="f14"/>
                  </a:lnTo>
                  <a:lnTo>
                    <a:pt x="f5" y="f2"/>
                  </a:lnTo>
                  <a:lnTo>
                    <a:pt x="f15" y="f14"/>
                  </a:lnTo>
                  <a:lnTo>
                    <a:pt x="f16" y="f13"/>
                  </a:lnTo>
                  <a:lnTo>
                    <a:pt x="f17" y="f12"/>
                  </a:lnTo>
                  <a:lnTo>
                    <a:pt x="f2" y="f11"/>
                  </a:lnTo>
                  <a:lnTo>
                    <a:pt x="f17" y="f10"/>
                  </a:lnTo>
                  <a:lnTo>
                    <a:pt x="f16" y="f8"/>
                  </a:lnTo>
                  <a:lnTo>
                    <a:pt x="f15" y="f6"/>
                  </a:lnTo>
                  <a:lnTo>
                    <a:pt x="f5" y="f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28" name="Полилиния 27"/>
            <p:cNvSpPr/>
            <p:nvPr/>
          </p:nvSpPr>
          <p:spPr>
            <a:xfrm>
              <a:off x="8690400" y="6200999"/>
              <a:ext cx="69840" cy="5508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88"/>
                <a:gd name="f4" fmla="val 64"/>
                <a:gd name="f5" fmla="val 42"/>
                <a:gd name="f6" fmla="val 59"/>
                <a:gd name="f7" fmla="val 62"/>
                <a:gd name="f8" fmla="val 75"/>
                <a:gd name="f9" fmla="val 54"/>
                <a:gd name="f10" fmla="val 85"/>
                <a:gd name="f11" fmla="val 45"/>
                <a:gd name="f12" fmla="val 31"/>
                <a:gd name="f13" fmla="val 20"/>
                <a:gd name="f14" fmla="val 10"/>
                <a:gd name="f15" fmla="val 2"/>
                <a:gd name="f16" fmla="val 27"/>
                <a:gd name="f17" fmla="val 13"/>
                <a:gd name="f18" fmla="val 3"/>
                <a:gd name="f19" fmla="*/ f0 1 88"/>
                <a:gd name="f20" fmla="*/ f1 1 64"/>
                <a:gd name="f21" fmla="val f2"/>
                <a:gd name="f22" fmla="val f3"/>
                <a:gd name="f23" fmla="val f4"/>
                <a:gd name="f24" fmla="+- f23 0 f21"/>
                <a:gd name="f25" fmla="+- f22 0 f21"/>
                <a:gd name="f26" fmla="*/ f25 1 88"/>
                <a:gd name="f27" fmla="*/ f24 1 64"/>
                <a:gd name="f28" fmla="*/ f21 1 f26"/>
                <a:gd name="f29" fmla="*/ f22 1 f26"/>
                <a:gd name="f30" fmla="*/ f21 1 f27"/>
                <a:gd name="f31" fmla="*/ f23 1 f27"/>
                <a:gd name="f32" fmla="*/ f28 f19 1"/>
                <a:gd name="f33" fmla="*/ f29 f19 1"/>
                <a:gd name="f34" fmla="*/ f31 f20 1"/>
                <a:gd name="f35" fmla="*/ f30 f2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2" t="f35" r="f33" b="f34"/>
              <a:pathLst>
                <a:path w="88" h="64">
                  <a:moveTo>
                    <a:pt x="f5" y="f4"/>
                  </a:moveTo>
                  <a:lnTo>
                    <a:pt x="f6" y="f7"/>
                  </a:lnTo>
                  <a:lnTo>
                    <a:pt x="f8" y="f9"/>
                  </a:lnTo>
                  <a:lnTo>
                    <a:pt x="f10" y="f11"/>
                  </a:lnTo>
                  <a:lnTo>
                    <a:pt x="f3" y="f12"/>
                  </a:lnTo>
                  <a:lnTo>
                    <a:pt x="f10" y="f13"/>
                  </a:lnTo>
                  <a:lnTo>
                    <a:pt x="f8" y="f14"/>
                  </a:lnTo>
                  <a:lnTo>
                    <a:pt x="f6" y="f15"/>
                  </a:lnTo>
                  <a:lnTo>
                    <a:pt x="f5" y="f2"/>
                  </a:lnTo>
                  <a:lnTo>
                    <a:pt x="f16" y="f15"/>
                  </a:lnTo>
                  <a:lnTo>
                    <a:pt x="f17" y="f14"/>
                  </a:lnTo>
                  <a:lnTo>
                    <a:pt x="f18" y="f13"/>
                  </a:lnTo>
                  <a:lnTo>
                    <a:pt x="f2" y="f12"/>
                  </a:lnTo>
                  <a:lnTo>
                    <a:pt x="f18" y="f11"/>
                  </a:lnTo>
                  <a:lnTo>
                    <a:pt x="f17" y="f9"/>
                  </a:lnTo>
                  <a:lnTo>
                    <a:pt x="f16" y="f7"/>
                  </a:lnTo>
                  <a:lnTo>
                    <a:pt x="f5" y="f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29" name="Полилиния 28"/>
            <p:cNvSpPr/>
            <p:nvPr/>
          </p:nvSpPr>
          <p:spPr>
            <a:xfrm>
              <a:off x="8661600" y="6419880"/>
              <a:ext cx="71640" cy="5724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89"/>
                <a:gd name="f4" fmla="val 63"/>
                <a:gd name="f5" fmla="val 44"/>
                <a:gd name="f6" fmla="val 62"/>
                <a:gd name="f7" fmla="val 61"/>
                <a:gd name="f8" fmla="val 75"/>
                <a:gd name="f9" fmla="val 54"/>
                <a:gd name="f10" fmla="val 85"/>
                <a:gd name="f11" fmla="val 32"/>
                <a:gd name="f12" fmla="val 19"/>
                <a:gd name="f13" fmla="val 9"/>
                <a:gd name="f14" fmla="val 2"/>
                <a:gd name="f15" fmla="val 27"/>
                <a:gd name="f16" fmla="val 13"/>
                <a:gd name="f17" fmla="val 4"/>
                <a:gd name="f18" fmla="*/ f0 1 89"/>
                <a:gd name="f19" fmla="*/ f1 1 63"/>
                <a:gd name="f20" fmla="val f2"/>
                <a:gd name="f21" fmla="val f3"/>
                <a:gd name="f22" fmla="val f4"/>
                <a:gd name="f23" fmla="+- f22 0 f20"/>
                <a:gd name="f24" fmla="+- f21 0 f20"/>
                <a:gd name="f25" fmla="*/ f24 1 89"/>
                <a:gd name="f26" fmla="*/ f23 1 63"/>
                <a:gd name="f27" fmla="*/ f20 1 f25"/>
                <a:gd name="f28" fmla="*/ f21 1 f25"/>
                <a:gd name="f29" fmla="*/ f20 1 f26"/>
                <a:gd name="f30" fmla="*/ f22 1 f26"/>
                <a:gd name="f31" fmla="*/ f27 f18 1"/>
                <a:gd name="f32" fmla="*/ f28 f18 1"/>
                <a:gd name="f33" fmla="*/ f30 f19 1"/>
                <a:gd name="f34" fmla="*/ f29 f1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1" t="f34" r="f32" b="f33"/>
              <a:pathLst>
                <a:path w="89" h="63">
                  <a:moveTo>
                    <a:pt x="f5" y="f4"/>
                  </a:moveTo>
                  <a:lnTo>
                    <a:pt x="f6" y="f7"/>
                  </a:lnTo>
                  <a:lnTo>
                    <a:pt x="f8" y="f9"/>
                  </a:lnTo>
                  <a:lnTo>
                    <a:pt x="f10" y="f5"/>
                  </a:lnTo>
                  <a:lnTo>
                    <a:pt x="f3" y="f11"/>
                  </a:lnTo>
                  <a:lnTo>
                    <a:pt x="f10" y="f12"/>
                  </a:lnTo>
                  <a:lnTo>
                    <a:pt x="f8" y="f13"/>
                  </a:lnTo>
                  <a:lnTo>
                    <a:pt x="f6" y="f14"/>
                  </a:lnTo>
                  <a:lnTo>
                    <a:pt x="f5" y="f2"/>
                  </a:lnTo>
                  <a:lnTo>
                    <a:pt x="f15" y="f14"/>
                  </a:lnTo>
                  <a:lnTo>
                    <a:pt x="f16" y="f13"/>
                  </a:lnTo>
                  <a:lnTo>
                    <a:pt x="f17" y="f12"/>
                  </a:lnTo>
                  <a:lnTo>
                    <a:pt x="f2" y="f11"/>
                  </a:lnTo>
                  <a:lnTo>
                    <a:pt x="f17" y="f5"/>
                  </a:lnTo>
                  <a:lnTo>
                    <a:pt x="f16" y="f9"/>
                  </a:lnTo>
                  <a:lnTo>
                    <a:pt x="f15" y="f7"/>
                  </a:lnTo>
                  <a:lnTo>
                    <a:pt x="f5" y="f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30" name="Полилиния 29"/>
            <p:cNvSpPr/>
            <p:nvPr/>
          </p:nvSpPr>
          <p:spPr>
            <a:xfrm>
              <a:off x="8730000" y="6332760"/>
              <a:ext cx="69840" cy="5688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89"/>
                <a:gd name="f4" fmla="val 64"/>
                <a:gd name="f5" fmla="val 44"/>
                <a:gd name="f6" fmla="val 62"/>
                <a:gd name="f7" fmla="val 75"/>
                <a:gd name="f8" fmla="val 54"/>
                <a:gd name="f9" fmla="val 85"/>
                <a:gd name="f10" fmla="val 33"/>
                <a:gd name="f11" fmla="val 19"/>
                <a:gd name="f12" fmla="val 10"/>
                <a:gd name="f13" fmla="val 2"/>
                <a:gd name="f14" fmla="val 27"/>
                <a:gd name="f15" fmla="val 13"/>
                <a:gd name="f16" fmla="val 4"/>
                <a:gd name="f17" fmla="*/ f0 1 89"/>
                <a:gd name="f18" fmla="*/ f1 1 64"/>
                <a:gd name="f19" fmla="val f2"/>
                <a:gd name="f20" fmla="val f3"/>
                <a:gd name="f21" fmla="val f4"/>
                <a:gd name="f22" fmla="+- f21 0 f19"/>
                <a:gd name="f23" fmla="+- f20 0 f19"/>
                <a:gd name="f24" fmla="*/ f23 1 89"/>
                <a:gd name="f25" fmla="*/ f22 1 64"/>
                <a:gd name="f26" fmla="*/ f19 1 f24"/>
                <a:gd name="f27" fmla="*/ f20 1 f24"/>
                <a:gd name="f28" fmla="*/ f19 1 f25"/>
                <a:gd name="f29" fmla="*/ f21 1 f25"/>
                <a:gd name="f30" fmla="*/ f26 f17 1"/>
                <a:gd name="f31" fmla="*/ f27 f17 1"/>
                <a:gd name="f32" fmla="*/ f29 f18 1"/>
                <a:gd name="f33" fmla="*/ f28 f1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0" t="f33" r="f31" b="f32"/>
              <a:pathLst>
                <a:path w="89" h="64">
                  <a:moveTo>
                    <a:pt x="f5" y="f4"/>
                  </a:moveTo>
                  <a:lnTo>
                    <a:pt x="f6" y="f6"/>
                  </a:lnTo>
                  <a:lnTo>
                    <a:pt x="f7" y="f8"/>
                  </a:lnTo>
                  <a:lnTo>
                    <a:pt x="f9" y="f5"/>
                  </a:lnTo>
                  <a:lnTo>
                    <a:pt x="f3" y="f10"/>
                  </a:lnTo>
                  <a:lnTo>
                    <a:pt x="f9" y="f11"/>
                  </a:lnTo>
                  <a:lnTo>
                    <a:pt x="f7" y="f12"/>
                  </a:lnTo>
                  <a:lnTo>
                    <a:pt x="f6" y="f13"/>
                  </a:lnTo>
                  <a:lnTo>
                    <a:pt x="f5" y="f2"/>
                  </a:lnTo>
                  <a:lnTo>
                    <a:pt x="f14" y="f13"/>
                  </a:lnTo>
                  <a:lnTo>
                    <a:pt x="f15" y="f12"/>
                  </a:lnTo>
                  <a:lnTo>
                    <a:pt x="f16" y="f11"/>
                  </a:lnTo>
                  <a:lnTo>
                    <a:pt x="f2" y="f10"/>
                  </a:lnTo>
                  <a:lnTo>
                    <a:pt x="f16" y="f5"/>
                  </a:lnTo>
                  <a:lnTo>
                    <a:pt x="f15" y="f8"/>
                  </a:lnTo>
                  <a:lnTo>
                    <a:pt x="f14" y="f6"/>
                  </a:lnTo>
                  <a:lnTo>
                    <a:pt x="f5" y="f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31" name="Полилиния 30"/>
            <p:cNvSpPr/>
            <p:nvPr/>
          </p:nvSpPr>
          <p:spPr>
            <a:xfrm>
              <a:off x="8796600" y="6245280"/>
              <a:ext cx="73080" cy="5688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1"/>
                <a:gd name="f4" fmla="val 64"/>
                <a:gd name="f5" fmla="val 46"/>
                <a:gd name="f6" fmla="val 62"/>
                <a:gd name="f7" fmla="val 77"/>
                <a:gd name="f8" fmla="val 55"/>
                <a:gd name="f9" fmla="val 87"/>
                <a:gd name="f10" fmla="val 45"/>
                <a:gd name="f11" fmla="val 33"/>
                <a:gd name="f12" fmla="val 20"/>
                <a:gd name="f13" fmla="val 10"/>
                <a:gd name="f14" fmla="val 2"/>
                <a:gd name="f15" fmla="val 29"/>
                <a:gd name="f16" fmla="val 13"/>
                <a:gd name="f17" fmla="val 4"/>
                <a:gd name="f18" fmla="*/ f0 1 91"/>
                <a:gd name="f19" fmla="*/ f1 1 64"/>
                <a:gd name="f20" fmla="val f2"/>
                <a:gd name="f21" fmla="val f3"/>
                <a:gd name="f22" fmla="val f4"/>
                <a:gd name="f23" fmla="+- f22 0 f20"/>
                <a:gd name="f24" fmla="+- f21 0 f20"/>
                <a:gd name="f25" fmla="*/ f24 1 91"/>
                <a:gd name="f26" fmla="*/ f23 1 64"/>
                <a:gd name="f27" fmla="*/ f20 1 f25"/>
                <a:gd name="f28" fmla="*/ f21 1 f25"/>
                <a:gd name="f29" fmla="*/ f20 1 f26"/>
                <a:gd name="f30" fmla="*/ f22 1 f26"/>
                <a:gd name="f31" fmla="*/ f27 f18 1"/>
                <a:gd name="f32" fmla="*/ f28 f18 1"/>
                <a:gd name="f33" fmla="*/ f30 f19 1"/>
                <a:gd name="f34" fmla="*/ f29 f1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1" t="f34" r="f32" b="f33"/>
              <a:pathLst>
                <a:path w="91" h="64">
                  <a:moveTo>
                    <a:pt x="f5" y="f4"/>
                  </a:moveTo>
                  <a:lnTo>
                    <a:pt x="f4" y="f6"/>
                  </a:lnTo>
                  <a:lnTo>
                    <a:pt x="f7" y="f8"/>
                  </a:lnTo>
                  <a:lnTo>
                    <a:pt x="f9" y="f10"/>
                  </a:lnTo>
                  <a:lnTo>
                    <a:pt x="f3" y="f11"/>
                  </a:lnTo>
                  <a:lnTo>
                    <a:pt x="f9" y="f12"/>
                  </a:lnTo>
                  <a:lnTo>
                    <a:pt x="f7" y="f13"/>
                  </a:lnTo>
                  <a:lnTo>
                    <a:pt x="f4" y="f14"/>
                  </a:lnTo>
                  <a:lnTo>
                    <a:pt x="f5" y="f2"/>
                  </a:lnTo>
                  <a:lnTo>
                    <a:pt x="f15" y="f14"/>
                  </a:lnTo>
                  <a:lnTo>
                    <a:pt x="f16" y="f13"/>
                  </a:lnTo>
                  <a:lnTo>
                    <a:pt x="f17" y="f12"/>
                  </a:lnTo>
                  <a:lnTo>
                    <a:pt x="f2" y="f11"/>
                  </a:lnTo>
                  <a:lnTo>
                    <a:pt x="f17" y="f10"/>
                  </a:lnTo>
                  <a:lnTo>
                    <a:pt x="f16" y="f8"/>
                  </a:lnTo>
                  <a:lnTo>
                    <a:pt x="f15" y="f6"/>
                  </a:lnTo>
                  <a:lnTo>
                    <a:pt x="f5" y="f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32" name="Полилиния 31"/>
            <p:cNvSpPr/>
            <p:nvPr/>
          </p:nvSpPr>
          <p:spPr>
            <a:xfrm>
              <a:off x="8785440" y="6434280"/>
              <a:ext cx="71640" cy="5688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1"/>
                <a:gd name="f4" fmla="val 64"/>
                <a:gd name="f5" fmla="val 45"/>
                <a:gd name="f6" fmla="val 62"/>
                <a:gd name="f7" fmla="val 78"/>
                <a:gd name="f8" fmla="val 54"/>
                <a:gd name="f9" fmla="val 87"/>
                <a:gd name="f10" fmla="val 43"/>
                <a:gd name="f11" fmla="val 31"/>
                <a:gd name="f12" fmla="val 19"/>
                <a:gd name="f13" fmla="val 10"/>
                <a:gd name="f14" fmla="val 2"/>
                <a:gd name="f15" fmla="val 27"/>
                <a:gd name="f16" fmla="val 14"/>
                <a:gd name="f17" fmla="val 4"/>
                <a:gd name="f18" fmla="*/ f0 1 91"/>
                <a:gd name="f19" fmla="*/ f1 1 64"/>
                <a:gd name="f20" fmla="val f2"/>
                <a:gd name="f21" fmla="val f3"/>
                <a:gd name="f22" fmla="val f4"/>
                <a:gd name="f23" fmla="+- f22 0 f20"/>
                <a:gd name="f24" fmla="+- f21 0 f20"/>
                <a:gd name="f25" fmla="*/ f24 1 91"/>
                <a:gd name="f26" fmla="*/ f23 1 64"/>
                <a:gd name="f27" fmla="*/ f20 1 f25"/>
                <a:gd name="f28" fmla="*/ f21 1 f25"/>
                <a:gd name="f29" fmla="*/ f20 1 f26"/>
                <a:gd name="f30" fmla="*/ f22 1 f26"/>
                <a:gd name="f31" fmla="*/ f27 f18 1"/>
                <a:gd name="f32" fmla="*/ f28 f18 1"/>
                <a:gd name="f33" fmla="*/ f30 f19 1"/>
                <a:gd name="f34" fmla="*/ f29 f1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1" t="f34" r="f32" b="f33"/>
              <a:pathLst>
                <a:path w="91" h="64">
                  <a:moveTo>
                    <a:pt x="f5" y="f4"/>
                  </a:moveTo>
                  <a:lnTo>
                    <a:pt x="f6" y="f6"/>
                  </a:lnTo>
                  <a:lnTo>
                    <a:pt x="f7" y="f8"/>
                  </a:lnTo>
                  <a:lnTo>
                    <a:pt x="f9" y="f10"/>
                  </a:lnTo>
                  <a:lnTo>
                    <a:pt x="f3" y="f11"/>
                  </a:lnTo>
                  <a:lnTo>
                    <a:pt x="f9" y="f12"/>
                  </a:lnTo>
                  <a:lnTo>
                    <a:pt x="f7" y="f13"/>
                  </a:lnTo>
                  <a:lnTo>
                    <a:pt x="f6" y="f14"/>
                  </a:lnTo>
                  <a:lnTo>
                    <a:pt x="f5" y="f2"/>
                  </a:lnTo>
                  <a:lnTo>
                    <a:pt x="f15" y="f14"/>
                  </a:lnTo>
                  <a:lnTo>
                    <a:pt x="f16" y="f13"/>
                  </a:lnTo>
                  <a:lnTo>
                    <a:pt x="f17" y="f12"/>
                  </a:lnTo>
                  <a:lnTo>
                    <a:pt x="f2" y="f11"/>
                  </a:lnTo>
                  <a:lnTo>
                    <a:pt x="f17" y="f10"/>
                  </a:lnTo>
                  <a:lnTo>
                    <a:pt x="f16" y="f8"/>
                  </a:lnTo>
                  <a:lnTo>
                    <a:pt x="f15" y="f6"/>
                  </a:lnTo>
                  <a:lnTo>
                    <a:pt x="f5" y="f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33" name="Полилиния 32"/>
            <p:cNvSpPr/>
            <p:nvPr/>
          </p:nvSpPr>
          <p:spPr>
            <a:xfrm>
              <a:off x="8845920" y="6359400"/>
              <a:ext cx="73080" cy="5508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0"/>
                <a:gd name="f4" fmla="val 64"/>
                <a:gd name="f5" fmla="val 44"/>
                <a:gd name="f6" fmla="val 61"/>
                <a:gd name="f7" fmla="val 62"/>
                <a:gd name="f8" fmla="val 77"/>
                <a:gd name="f9" fmla="val 54"/>
                <a:gd name="f10" fmla="val 87"/>
                <a:gd name="f11" fmla="val 33"/>
                <a:gd name="f12" fmla="val 19"/>
                <a:gd name="f13" fmla="val 10"/>
                <a:gd name="f14" fmla="val 2"/>
                <a:gd name="f15" fmla="val 27"/>
                <a:gd name="f16" fmla="val 13"/>
                <a:gd name="f17" fmla="val 3"/>
                <a:gd name="f18" fmla="*/ f0 1 90"/>
                <a:gd name="f19" fmla="*/ f1 1 64"/>
                <a:gd name="f20" fmla="val f2"/>
                <a:gd name="f21" fmla="val f3"/>
                <a:gd name="f22" fmla="val f4"/>
                <a:gd name="f23" fmla="+- f22 0 f20"/>
                <a:gd name="f24" fmla="+- f21 0 f20"/>
                <a:gd name="f25" fmla="*/ f24 1 90"/>
                <a:gd name="f26" fmla="*/ f23 1 64"/>
                <a:gd name="f27" fmla="*/ f20 1 f25"/>
                <a:gd name="f28" fmla="*/ f21 1 f25"/>
                <a:gd name="f29" fmla="*/ f20 1 f26"/>
                <a:gd name="f30" fmla="*/ f22 1 f26"/>
                <a:gd name="f31" fmla="*/ f27 f18 1"/>
                <a:gd name="f32" fmla="*/ f28 f18 1"/>
                <a:gd name="f33" fmla="*/ f30 f19 1"/>
                <a:gd name="f34" fmla="*/ f29 f1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1" t="f34" r="f32" b="f33"/>
              <a:pathLst>
                <a:path w="90" h="64">
                  <a:moveTo>
                    <a:pt x="f5" y="f4"/>
                  </a:moveTo>
                  <a:lnTo>
                    <a:pt x="f6" y="f7"/>
                  </a:lnTo>
                  <a:lnTo>
                    <a:pt x="f8" y="f9"/>
                  </a:lnTo>
                  <a:lnTo>
                    <a:pt x="f10" y="f5"/>
                  </a:lnTo>
                  <a:lnTo>
                    <a:pt x="f3" y="f11"/>
                  </a:lnTo>
                  <a:lnTo>
                    <a:pt x="f10" y="f12"/>
                  </a:lnTo>
                  <a:lnTo>
                    <a:pt x="f8" y="f13"/>
                  </a:lnTo>
                  <a:lnTo>
                    <a:pt x="f6" y="f14"/>
                  </a:lnTo>
                  <a:lnTo>
                    <a:pt x="f5" y="f2"/>
                  </a:lnTo>
                  <a:lnTo>
                    <a:pt x="f15" y="f14"/>
                  </a:lnTo>
                  <a:lnTo>
                    <a:pt x="f16" y="f13"/>
                  </a:lnTo>
                  <a:lnTo>
                    <a:pt x="f17" y="f12"/>
                  </a:lnTo>
                  <a:lnTo>
                    <a:pt x="f2" y="f11"/>
                  </a:lnTo>
                  <a:lnTo>
                    <a:pt x="f17" y="f5"/>
                  </a:lnTo>
                  <a:lnTo>
                    <a:pt x="f16" y="f9"/>
                  </a:lnTo>
                  <a:lnTo>
                    <a:pt x="f15" y="f7"/>
                  </a:lnTo>
                  <a:lnTo>
                    <a:pt x="f5" y="f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34" name="Полилиния 33"/>
            <p:cNvSpPr/>
            <p:nvPr/>
          </p:nvSpPr>
          <p:spPr>
            <a:xfrm>
              <a:off x="8907840" y="6283080"/>
              <a:ext cx="69840" cy="5832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89"/>
                <a:gd name="f4" fmla="val 66"/>
                <a:gd name="f5" fmla="val 44"/>
                <a:gd name="f6" fmla="val 62"/>
                <a:gd name="f7" fmla="val 64"/>
                <a:gd name="f8" fmla="val 75"/>
                <a:gd name="f9" fmla="val 56"/>
                <a:gd name="f10" fmla="val 85"/>
                <a:gd name="f11" fmla="val 33"/>
                <a:gd name="f12" fmla="val 21"/>
                <a:gd name="f13" fmla="val 10"/>
                <a:gd name="f14" fmla="val 2"/>
                <a:gd name="f15" fmla="val 27"/>
                <a:gd name="f16" fmla="val 13"/>
                <a:gd name="f17" fmla="val 4"/>
                <a:gd name="f18" fmla="*/ f0 1 89"/>
                <a:gd name="f19" fmla="*/ f1 1 66"/>
                <a:gd name="f20" fmla="val f2"/>
                <a:gd name="f21" fmla="val f3"/>
                <a:gd name="f22" fmla="val f4"/>
                <a:gd name="f23" fmla="+- f22 0 f20"/>
                <a:gd name="f24" fmla="+- f21 0 f20"/>
                <a:gd name="f25" fmla="*/ f24 1 89"/>
                <a:gd name="f26" fmla="*/ f23 1 66"/>
                <a:gd name="f27" fmla="*/ f20 1 f25"/>
                <a:gd name="f28" fmla="*/ f21 1 f25"/>
                <a:gd name="f29" fmla="*/ f20 1 f26"/>
                <a:gd name="f30" fmla="*/ f22 1 f26"/>
                <a:gd name="f31" fmla="*/ f27 f18 1"/>
                <a:gd name="f32" fmla="*/ f28 f18 1"/>
                <a:gd name="f33" fmla="*/ f30 f19 1"/>
                <a:gd name="f34" fmla="*/ f29 f1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1" t="f34" r="f32" b="f33"/>
              <a:pathLst>
                <a:path w="89" h="66">
                  <a:moveTo>
                    <a:pt x="f5" y="f4"/>
                  </a:moveTo>
                  <a:lnTo>
                    <a:pt x="f6" y="f7"/>
                  </a:lnTo>
                  <a:lnTo>
                    <a:pt x="f8" y="f9"/>
                  </a:lnTo>
                  <a:lnTo>
                    <a:pt x="f10" y="f5"/>
                  </a:lnTo>
                  <a:lnTo>
                    <a:pt x="f3" y="f11"/>
                  </a:lnTo>
                  <a:lnTo>
                    <a:pt x="f10" y="f12"/>
                  </a:lnTo>
                  <a:lnTo>
                    <a:pt x="f8" y="f13"/>
                  </a:lnTo>
                  <a:lnTo>
                    <a:pt x="f6" y="f14"/>
                  </a:lnTo>
                  <a:lnTo>
                    <a:pt x="f5" y="f2"/>
                  </a:lnTo>
                  <a:lnTo>
                    <a:pt x="f15" y="f14"/>
                  </a:lnTo>
                  <a:lnTo>
                    <a:pt x="f16" y="f13"/>
                  </a:lnTo>
                  <a:lnTo>
                    <a:pt x="f17" y="f12"/>
                  </a:lnTo>
                  <a:lnTo>
                    <a:pt x="f2" y="f11"/>
                  </a:lnTo>
                  <a:lnTo>
                    <a:pt x="f17" y="f5"/>
                  </a:lnTo>
                  <a:lnTo>
                    <a:pt x="f16" y="f9"/>
                  </a:lnTo>
                  <a:lnTo>
                    <a:pt x="f15" y="f7"/>
                  </a:lnTo>
                  <a:lnTo>
                    <a:pt x="f5" y="f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35" name="Полилиния 34"/>
            <p:cNvSpPr/>
            <p:nvPr/>
          </p:nvSpPr>
          <p:spPr>
            <a:xfrm>
              <a:off x="8822160" y="4831920"/>
              <a:ext cx="809640" cy="54288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19"/>
                <a:gd name="f4" fmla="val 608"/>
                <a:gd name="f5" fmla="val 253"/>
                <a:gd name="f6" fmla="val 355"/>
                <a:gd name="f7" fmla="val 34"/>
                <a:gd name="f8" fmla="val 380"/>
                <a:gd name="f9" fmla="val 270"/>
                <a:gd name="f10" fmla="val 48"/>
                <a:gd name="f11" fmla="val 946"/>
                <a:gd name="f12" fmla="val 226"/>
                <a:gd name="f13" fmla="val 683"/>
                <a:gd name="f14" fmla="val 583"/>
                <a:gd name="f15" fmla="val 718"/>
                <a:gd name="f16" fmla="val 199"/>
                <a:gd name="f17" fmla="*/ f0 1 1019"/>
                <a:gd name="f18" fmla="*/ f1 1 608"/>
                <a:gd name="f19" fmla="val f2"/>
                <a:gd name="f20" fmla="val f3"/>
                <a:gd name="f21" fmla="val f4"/>
                <a:gd name="f22" fmla="+- f21 0 f19"/>
                <a:gd name="f23" fmla="+- f20 0 f19"/>
                <a:gd name="f24" fmla="*/ f23 1 1019"/>
                <a:gd name="f25" fmla="*/ f22 1 608"/>
                <a:gd name="f26" fmla="*/ f19 1 f24"/>
                <a:gd name="f27" fmla="*/ f20 1 f24"/>
                <a:gd name="f28" fmla="*/ f19 1 f25"/>
                <a:gd name="f29" fmla="*/ f21 1 f25"/>
                <a:gd name="f30" fmla="*/ f26 f17 1"/>
                <a:gd name="f31" fmla="*/ f27 f17 1"/>
                <a:gd name="f32" fmla="*/ f29 f18 1"/>
                <a:gd name="f33" fmla="*/ f28 f1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0" t="f33" r="f31" b="f32"/>
              <a:pathLst>
                <a:path w="1019" h="608">
                  <a:moveTo>
                    <a:pt x="f5" y="f2"/>
                  </a:moveTo>
                  <a:lnTo>
                    <a:pt x="f2" y="f6"/>
                  </a:lnTo>
                  <a:lnTo>
                    <a:pt x="f7" y="f8"/>
                  </a:lnTo>
                  <a:lnTo>
                    <a:pt x="f9" y="f10"/>
                  </a:lnTo>
                  <a:lnTo>
                    <a:pt x="f11" y="f12"/>
                  </a:lnTo>
                  <a:lnTo>
                    <a:pt x="f13" y="f14"/>
                  </a:lnTo>
                  <a:lnTo>
                    <a:pt x="f15" y="f4"/>
                  </a:lnTo>
                  <a:lnTo>
                    <a:pt x="f3" y="f16"/>
                  </a:lnTo>
                  <a:lnTo>
                    <a:pt x="f5" y="f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36" name="Полилиния 35"/>
            <p:cNvSpPr/>
            <p:nvPr/>
          </p:nvSpPr>
          <p:spPr>
            <a:xfrm>
              <a:off x="8561880" y="5159520"/>
              <a:ext cx="815760" cy="29520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30"/>
                <a:gd name="f4" fmla="val 332"/>
                <a:gd name="f5" fmla="val 346"/>
                <a:gd name="f6" fmla="val 46"/>
                <a:gd name="f7" fmla="val 744"/>
                <a:gd name="f8" fmla="val 228"/>
                <a:gd name="f9" fmla="*/ f0 1 1030"/>
                <a:gd name="f10" fmla="*/ f1 1 332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1030"/>
                <a:gd name="f17" fmla="*/ f14 1 332"/>
                <a:gd name="f18" fmla="*/ f11 1 f16"/>
                <a:gd name="f19" fmla="*/ f12 1 f16"/>
                <a:gd name="f20" fmla="*/ f11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1030" h="332">
                  <a:moveTo>
                    <a:pt x="f5" y="f2"/>
                  </a:moveTo>
                  <a:lnTo>
                    <a:pt x="f2" y="f6"/>
                  </a:lnTo>
                  <a:lnTo>
                    <a:pt x="f7" y="f4"/>
                  </a:lnTo>
                  <a:lnTo>
                    <a:pt x="f3" y="f8"/>
                  </a:lnTo>
                  <a:lnTo>
                    <a:pt x="f5" y="f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37" name="Полилиния 36"/>
            <p:cNvSpPr/>
            <p:nvPr/>
          </p:nvSpPr>
          <p:spPr>
            <a:xfrm>
              <a:off x="7950599" y="3375720"/>
              <a:ext cx="1569960" cy="141336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977"/>
                <a:gd name="f4" fmla="val 1588"/>
                <a:gd name="f5" fmla="val 987"/>
                <a:gd name="f6" fmla="val 1087"/>
                <a:gd name="f7" fmla="val 1584"/>
                <a:gd name="f8" fmla="val 1186"/>
                <a:gd name="f9" fmla="val 1573"/>
                <a:gd name="f10" fmla="val 1280"/>
                <a:gd name="f11" fmla="val 1554"/>
                <a:gd name="f12" fmla="val 1373"/>
                <a:gd name="f13" fmla="val 1526"/>
                <a:gd name="f14" fmla="val 1458"/>
                <a:gd name="f15" fmla="val 1492"/>
                <a:gd name="f16" fmla="val 1541"/>
                <a:gd name="f17" fmla="val 1453"/>
                <a:gd name="f18" fmla="val 1616"/>
                <a:gd name="f19" fmla="val 1407"/>
                <a:gd name="f20" fmla="val 1688"/>
                <a:gd name="f21" fmla="val 1356"/>
                <a:gd name="f22" fmla="val 1751"/>
                <a:gd name="f23" fmla="val 1298"/>
                <a:gd name="f24" fmla="val 1807"/>
                <a:gd name="f25" fmla="val 1238"/>
                <a:gd name="f26" fmla="val 1858"/>
                <a:gd name="f27" fmla="val 1173"/>
                <a:gd name="f28" fmla="val 1900"/>
                <a:gd name="f29" fmla="val 1103"/>
                <a:gd name="f30" fmla="val 1933"/>
                <a:gd name="f31" fmla="val 1030"/>
                <a:gd name="f32" fmla="val 1958"/>
                <a:gd name="f33" fmla="val 954"/>
                <a:gd name="f34" fmla="val 1972"/>
                <a:gd name="f35" fmla="val 875"/>
                <a:gd name="f36" fmla="val 794"/>
                <a:gd name="f37" fmla="val 713"/>
                <a:gd name="f38" fmla="val 634"/>
                <a:gd name="f39" fmla="val 558"/>
                <a:gd name="f40" fmla="val 485"/>
                <a:gd name="f41" fmla="val 415"/>
                <a:gd name="f42" fmla="val 349"/>
                <a:gd name="f43" fmla="val 289"/>
                <a:gd name="f44" fmla="val 232"/>
                <a:gd name="f45" fmla="val 181"/>
                <a:gd name="f46" fmla="val 135"/>
                <a:gd name="f47" fmla="val 96"/>
                <a:gd name="f48" fmla="val 61"/>
                <a:gd name="f49" fmla="val 34"/>
                <a:gd name="f50" fmla="val 15"/>
                <a:gd name="f51" fmla="val 3"/>
                <a:gd name="f52" fmla="val 886"/>
                <a:gd name="f53" fmla="val 788"/>
                <a:gd name="f54" fmla="val 693"/>
                <a:gd name="f55" fmla="val 602"/>
                <a:gd name="f56" fmla="val 517"/>
                <a:gd name="f57" fmla="val 434"/>
                <a:gd name="f58" fmla="val 359"/>
                <a:gd name="f59" fmla="val 226"/>
                <a:gd name="f60" fmla="val 168"/>
                <a:gd name="f61" fmla="val 119"/>
                <a:gd name="f62" fmla="val 77"/>
                <a:gd name="f63" fmla="val 44"/>
                <a:gd name="f64" fmla="val 19"/>
                <a:gd name="f65" fmla="val 6"/>
                <a:gd name="f66" fmla="*/ f0 1 1977"/>
                <a:gd name="f67" fmla="*/ f1 1 1588"/>
                <a:gd name="f68" fmla="val f2"/>
                <a:gd name="f69" fmla="val f3"/>
                <a:gd name="f70" fmla="val f4"/>
                <a:gd name="f71" fmla="+- f70 0 f68"/>
                <a:gd name="f72" fmla="+- f69 0 f68"/>
                <a:gd name="f73" fmla="*/ f72 1 1977"/>
                <a:gd name="f74" fmla="*/ f71 1 1588"/>
                <a:gd name="f75" fmla="*/ f68 1 f73"/>
                <a:gd name="f76" fmla="*/ f69 1 f73"/>
                <a:gd name="f77" fmla="*/ f68 1 f74"/>
                <a:gd name="f78" fmla="*/ f70 1 f74"/>
                <a:gd name="f79" fmla="*/ f75 f66 1"/>
                <a:gd name="f80" fmla="*/ f76 f66 1"/>
                <a:gd name="f81" fmla="*/ f78 f67 1"/>
                <a:gd name="f82" fmla="*/ f77 f6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9" t="f82" r="f80" b="f81"/>
              <a:pathLst>
                <a:path w="1977" h="1588">
                  <a:moveTo>
                    <a:pt x="f5" y="f4"/>
                  </a:moveTo>
                  <a:lnTo>
                    <a:pt x="f6" y="f7"/>
                  </a:lnTo>
                  <a:lnTo>
                    <a:pt x="f8" y="f9"/>
                  </a:lnTo>
                  <a:lnTo>
                    <a:pt x="f10" y="f11"/>
                  </a:lnTo>
                  <a:lnTo>
                    <a:pt x="f12" y="f13"/>
                  </a:lnTo>
                  <a:lnTo>
                    <a:pt x="f14" y="f15"/>
                  </a:lnTo>
                  <a:lnTo>
                    <a:pt x="f16" y="f17"/>
                  </a:lnTo>
                  <a:lnTo>
                    <a:pt x="f18" y="f19"/>
                  </a:lnTo>
                  <a:lnTo>
                    <a:pt x="f20" y="f21"/>
                  </a:lnTo>
                  <a:lnTo>
                    <a:pt x="f22" y="f23"/>
                  </a:lnTo>
                  <a:lnTo>
                    <a:pt x="f24" y="f25"/>
                  </a:lnTo>
                  <a:lnTo>
                    <a:pt x="f26" y="f27"/>
                  </a:lnTo>
                  <a:lnTo>
                    <a:pt x="f28" y="f29"/>
                  </a:lnTo>
                  <a:lnTo>
                    <a:pt x="f30" y="f31"/>
                  </a:lnTo>
                  <a:lnTo>
                    <a:pt x="f32" y="f33"/>
                  </a:lnTo>
                  <a:lnTo>
                    <a:pt x="f34" y="f35"/>
                  </a:lnTo>
                  <a:lnTo>
                    <a:pt x="f3" y="f36"/>
                  </a:lnTo>
                  <a:lnTo>
                    <a:pt x="f34" y="f37"/>
                  </a:lnTo>
                  <a:lnTo>
                    <a:pt x="f32" y="f38"/>
                  </a:lnTo>
                  <a:lnTo>
                    <a:pt x="f30" y="f39"/>
                  </a:lnTo>
                  <a:lnTo>
                    <a:pt x="f28" y="f40"/>
                  </a:lnTo>
                  <a:lnTo>
                    <a:pt x="f26" y="f41"/>
                  </a:lnTo>
                  <a:lnTo>
                    <a:pt x="f24" y="f42"/>
                  </a:lnTo>
                  <a:lnTo>
                    <a:pt x="f22" y="f43"/>
                  </a:lnTo>
                  <a:lnTo>
                    <a:pt x="f20" y="f44"/>
                  </a:lnTo>
                  <a:lnTo>
                    <a:pt x="f18" y="f45"/>
                  </a:lnTo>
                  <a:lnTo>
                    <a:pt x="f16" y="f46"/>
                  </a:lnTo>
                  <a:lnTo>
                    <a:pt x="f14" y="f47"/>
                  </a:lnTo>
                  <a:lnTo>
                    <a:pt x="f12" y="f48"/>
                  </a:lnTo>
                  <a:lnTo>
                    <a:pt x="f10" y="f49"/>
                  </a:lnTo>
                  <a:lnTo>
                    <a:pt x="f8" y="f50"/>
                  </a:lnTo>
                  <a:lnTo>
                    <a:pt x="f6" y="f51"/>
                  </a:lnTo>
                  <a:lnTo>
                    <a:pt x="f5" y="f2"/>
                  </a:lnTo>
                  <a:lnTo>
                    <a:pt x="f52" y="f51"/>
                  </a:lnTo>
                  <a:lnTo>
                    <a:pt x="f53" y="f50"/>
                  </a:lnTo>
                  <a:lnTo>
                    <a:pt x="f54" y="f49"/>
                  </a:lnTo>
                  <a:lnTo>
                    <a:pt x="f55" y="f48"/>
                  </a:lnTo>
                  <a:lnTo>
                    <a:pt x="f56" y="f47"/>
                  </a:lnTo>
                  <a:lnTo>
                    <a:pt x="f57" y="f46"/>
                  </a:lnTo>
                  <a:lnTo>
                    <a:pt x="f58" y="f45"/>
                  </a:lnTo>
                  <a:lnTo>
                    <a:pt x="f43" y="f44"/>
                  </a:lnTo>
                  <a:lnTo>
                    <a:pt x="f59" y="f43"/>
                  </a:lnTo>
                  <a:lnTo>
                    <a:pt x="f60" y="f42"/>
                  </a:lnTo>
                  <a:lnTo>
                    <a:pt x="f61" y="f41"/>
                  </a:lnTo>
                  <a:lnTo>
                    <a:pt x="f62" y="f40"/>
                  </a:lnTo>
                  <a:lnTo>
                    <a:pt x="f63" y="f39"/>
                  </a:lnTo>
                  <a:lnTo>
                    <a:pt x="f64" y="f38"/>
                  </a:lnTo>
                  <a:lnTo>
                    <a:pt x="f65" y="f37"/>
                  </a:lnTo>
                  <a:lnTo>
                    <a:pt x="f2" y="f36"/>
                  </a:lnTo>
                  <a:lnTo>
                    <a:pt x="f65" y="f35"/>
                  </a:lnTo>
                  <a:lnTo>
                    <a:pt x="f64" y="f33"/>
                  </a:lnTo>
                  <a:lnTo>
                    <a:pt x="f63" y="f31"/>
                  </a:lnTo>
                  <a:lnTo>
                    <a:pt x="f62" y="f29"/>
                  </a:lnTo>
                  <a:lnTo>
                    <a:pt x="f61" y="f27"/>
                  </a:lnTo>
                  <a:lnTo>
                    <a:pt x="f60" y="f25"/>
                  </a:lnTo>
                  <a:lnTo>
                    <a:pt x="f59" y="f23"/>
                  </a:lnTo>
                  <a:lnTo>
                    <a:pt x="f43" y="f21"/>
                  </a:lnTo>
                  <a:lnTo>
                    <a:pt x="f58" y="f19"/>
                  </a:lnTo>
                  <a:lnTo>
                    <a:pt x="f57" y="f17"/>
                  </a:lnTo>
                  <a:lnTo>
                    <a:pt x="f56" y="f15"/>
                  </a:lnTo>
                  <a:lnTo>
                    <a:pt x="f55" y="f13"/>
                  </a:lnTo>
                  <a:lnTo>
                    <a:pt x="f54" y="f11"/>
                  </a:lnTo>
                  <a:lnTo>
                    <a:pt x="f53" y="f9"/>
                  </a:lnTo>
                  <a:lnTo>
                    <a:pt x="f52" y="f7"/>
                  </a:lnTo>
                  <a:lnTo>
                    <a:pt x="f5" y="f4"/>
                  </a:lnTo>
                  <a:close/>
                </a:path>
              </a:pathLst>
            </a:custGeom>
            <a:solidFill>
              <a:srgbClr val="FFD100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38" name="Полилиния 37"/>
            <p:cNvSpPr/>
            <p:nvPr/>
          </p:nvSpPr>
          <p:spPr>
            <a:xfrm>
              <a:off x="7964640" y="3389760"/>
              <a:ext cx="1541520" cy="138492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941"/>
                <a:gd name="f4" fmla="val 1558"/>
                <a:gd name="f5" fmla="val 970"/>
                <a:gd name="f6" fmla="val 1068"/>
                <a:gd name="f7" fmla="val 1554"/>
                <a:gd name="f8" fmla="val 1165"/>
                <a:gd name="f9" fmla="val 1542"/>
                <a:gd name="f10" fmla="val 1259"/>
                <a:gd name="f11" fmla="val 1523"/>
                <a:gd name="f12" fmla="val 1348"/>
                <a:gd name="f13" fmla="val 1496"/>
                <a:gd name="f14" fmla="val 1433"/>
                <a:gd name="f15" fmla="val 1463"/>
                <a:gd name="f16" fmla="val 1512"/>
                <a:gd name="f17" fmla="val 1425"/>
                <a:gd name="f18" fmla="val 1588"/>
                <a:gd name="f19" fmla="val 1380"/>
                <a:gd name="f20" fmla="val 1657"/>
                <a:gd name="f21" fmla="val 1330"/>
                <a:gd name="f22" fmla="val 1719"/>
                <a:gd name="f23" fmla="val 1276"/>
                <a:gd name="f24" fmla="val 1775"/>
                <a:gd name="f25" fmla="val 1216"/>
                <a:gd name="f26" fmla="val 1823"/>
                <a:gd name="f27" fmla="val 1150"/>
                <a:gd name="f28" fmla="val 1866"/>
                <a:gd name="f29" fmla="val 1082"/>
                <a:gd name="f30" fmla="val 1897"/>
                <a:gd name="f31" fmla="val 1011"/>
                <a:gd name="f32" fmla="val 1922"/>
                <a:gd name="f33" fmla="val 936"/>
                <a:gd name="f34" fmla="val 1935"/>
                <a:gd name="f35" fmla="val 858"/>
                <a:gd name="f36" fmla="val 779"/>
                <a:gd name="f37" fmla="val 700"/>
                <a:gd name="f38" fmla="val 622"/>
                <a:gd name="f39" fmla="val 547"/>
                <a:gd name="f40" fmla="val 476"/>
                <a:gd name="f41" fmla="val 408"/>
                <a:gd name="f42" fmla="val 342"/>
                <a:gd name="f43" fmla="val 282"/>
                <a:gd name="f44" fmla="val 228"/>
                <a:gd name="f45" fmla="val 178"/>
                <a:gd name="f46" fmla="val 133"/>
                <a:gd name="f47" fmla="val 95"/>
                <a:gd name="f48" fmla="val 62"/>
                <a:gd name="f49" fmla="val 35"/>
                <a:gd name="f50" fmla="val 16"/>
                <a:gd name="f51" fmla="val 4"/>
                <a:gd name="f52" fmla="val 871"/>
                <a:gd name="f53" fmla="val 775"/>
                <a:gd name="f54" fmla="val 682"/>
                <a:gd name="f55" fmla="val 593"/>
                <a:gd name="f56" fmla="val 508"/>
                <a:gd name="f57" fmla="val 429"/>
                <a:gd name="f58" fmla="val 354"/>
                <a:gd name="f59" fmla="val 286"/>
                <a:gd name="f60" fmla="val 222"/>
                <a:gd name="f61" fmla="val 166"/>
                <a:gd name="f62" fmla="val 118"/>
                <a:gd name="f63" fmla="val 77"/>
                <a:gd name="f64" fmla="val 45"/>
                <a:gd name="f65" fmla="val 19"/>
                <a:gd name="f66" fmla="val 6"/>
                <a:gd name="f67" fmla="*/ f0 1 1941"/>
                <a:gd name="f68" fmla="*/ f1 1 1558"/>
                <a:gd name="f69" fmla="val f2"/>
                <a:gd name="f70" fmla="val f3"/>
                <a:gd name="f71" fmla="val f4"/>
                <a:gd name="f72" fmla="+- f71 0 f69"/>
                <a:gd name="f73" fmla="+- f70 0 f69"/>
                <a:gd name="f74" fmla="*/ f73 1 1941"/>
                <a:gd name="f75" fmla="*/ f72 1 1558"/>
                <a:gd name="f76" fmla="*/ f69 1 f74"/>
                <a:gd name="f77" fmla="*/ f70 1 f74"/>
                <a:gd name="f78" fmla="*/ f69 1 f75"/>
                <a:gd name="f79" fmla="*/ f71 1 f75"/>
                <a:gd name="f80" fmla="*/ f76 f67 1"/>
                <a:gd name="f81" fmla="*/ f77 f67 1"/>
                <a:gd name="f82" fmla="*/ f79 f68 1"/>
                <a:gd name="f83" fmla="*/ f78 f6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80" t="f83" r="f81" b="f82"/>
              <a:pathLst>
                <a:path w="1941" h="1558">
                  <a:moveTo>
                    <a:pt x="f5" y="f4"/>
                  </a:moveTo>
                  <a:lnTo>
                    <a:pt x="f6" y="f7"/>
                  </a:lnTo>
                  <a:lnTo>
                    <a:pt x="f8" y="f9"/>
                  </a:lnTo>
                  <a:lnTo>
                    <a:pt x="f10" y="f11"/>
                  </a:lnTo>
                  <a:lnTo>
                    <a:pt x="f12" y="f13"/>
                  </a:lnTo>
                  <a:lnTo>
                    <a:pt x="f14" y="f15"/>
                  </a:lnTo>
                  <a:lnTo>
                    <a:pt x="f16" y="f17"/>
                  </a:lnTo>
                  <a:lnTo>
                    <a:pt x="f18" y="f19"/>
                  </a:lnTo>
                  <a:lnTo>
                    <a:pt x="f20" y="f21"/>
                  </a:lnTo>
                  <a:lnTo>
                    <a:pt x="f22" y="f23"/>
                  </a:lnTo>
                  <a:lnTo>
                    <a:pt x="f24" y="f25"/>
                  </a:lnTo>
                  <a:lnTo>
                    <a:pt x="f26" y="f27"/>
                  </a:lnTo>
                  <a:lnTo>
                    <a:pt x="f28" y="f29"/>
                  </a:lnTo>
                  <a:lnTo>
                    <a:pt x="f30" y="f31"/>
                  </a:lnTo>
                  <a:lnTo>
                    <a:pt x="f32" y="f33"/>
                  </a:lnTo>
                  <a:lnTo>
                    <a:pt x="f34" y="f35"/>
                  </a:lnTo>
                  <a:lnTo>
                    <a:pt x="f3" y="f36"/>
                  </a:lnTo>
                  <a:lnTo>
                    <a:pt x="f34" y="f37"/>
                  </a:lnTo>
                  <a:lnTo>
                    <a:pt x="f32" y="f38"/>
                  </a:lnTo>
                  <a:lnTo>
                    <a:pt x="f30" y="f39"/>
                  </a:lnTo>
                  <a:lnTo>
                    <a:pt x="f28" y="f40"/>
                  </a:lnTo>
                  <a:lnTo>
                    <a:pt x="f26" y="f41"/>
                  </a:lnTo>
                  <a:lnTo>
                    <a:pt x="f24" y="f42"/>
                  </a:lnTo>
                  <a:lnTo>
                    <a:pt x="f22" y="f43"/>
                  </a:lnTo>
                  <a:lnTo>
                    <a:pt x="f20" y="f44"/>
                  </a:lnTo>
                  <a:lnTo>
                    <a:pt x="f18" y="f45"/>
                  </a:lnTo>
                  <a:lnTo>
                    <a:pt x="f16" y="f46"/>
                  </a:lnTo>
                  <a:lnTo>
                    <a:pt x="f14" y="f47"/>
                  </a:lnTo>
                  <a:lnTo>
                    <a:pt x="f12" y="f48"/>
                  </a:lnTo>
                  <a:lnTo>
                    <a:pt x="f10" y="f49"/>
                  </a:lnTo>
                  <a:lnTo>
                    <a:pt x="f8" y="f50"/>
                  </a:lnTo>
                  <a:lnTo>
                    <a:pt x="f6" y="f51"/>
                  </a:lnTo>
                  <a:lnTo>
                    <a:pt x="f5" y="f2"/>
                  </a:lnTo>
                  <a:lnTo>
                    <a:pt x="f52" y="f51"/>
                  </a:lnTo>
                  <a:lnTo>
                    <a:pt x="f53" y="f50"/>
                  </a:lnTo>
                  <a:lnTo>
                    <a:pt x="f54" y="f49"/>
                  </a:lnTo>
                  <a:lnTo>
                    <a:pt x="f55" y="f48"/>
                  </a:lnTo>
                  <a:lnTo>
                    <a:pt x="f56" y="f47"/>
                  </a:lnTo>
                  <a:lnTo>
                    <a:pt x="f57" y="f46"/>
                  </a:lnTo>
                  <a:lnTo>
                    <a:pt x="f58" y="f45"/>
                  </a:lnTo>
                  <a:lnTo>
                    <a:pt x="f59" y="f44"/>
                  </a:lnTo>
                  <a:lnTo>
                    <a:pt x="f60" y="f43"/>
                  </a:lnTo>
                  <a:lnTo>
                    <a:pt x="f61" y="f42"/>
                  </a:lnTo>
                  <a:lnTo>
                    <a:pt x="f62" y="f41"/>
                  </a:lnTo>
                  <a:lnTo>
                    <a:pt x="f63" y="f40"/>
                  </a:lnTo>
                  <a:lnTo>
                    <a:pt x="f64" y="f39"/>
                  </a:lnTo>
                  <a:lnTo>
                    <a:pt x="f65" y="f38"/>
                  </a:lnTo>
                  <a:lnTo>
                    <a:pt x="f66" y="f37"/>
                  </a:lnTo>
                  <a:lnTo>
                    <a:pt x="f2" y="f36"/>
                  </a:lnTo>
                  <a:lnTo>
                    <a:pt x="f66" y="f35"/>
                  </a:lnTo>
                  <a:lnTo>
                    <a:pt x="f65" y="f33"/>
                  </a:lnTo>
                  <a:lnTo>
                    <a:pt x="f64" y="f31"/>
                  </a:lnTo>
                  <a:lnTo>
                    <a:pt x="f63" y="f29"/>
                  </a:lnTo>
                  <a:lnTo>
                    <a:pt x="f62" y="f27"/>
                  </a:lnTo>
                  <a:lnTo>
                    <a:pt x="f61" y="f25"/>
                  </a:lnTo>
                  <a:lnTo>
                    <a:pt x="f60" y="f23"/>
                  </a:lnTo>
                  <a:lnTo>
                    <a:pt x="f59" y="f21"/>
                  </a:lnTo>
                  <a:lnTo>
                    <a:pt x="f58" y="f19"/>
                  </a:lnTo>
                  <a:lnTo>
                    <a:pt x="f57" y="f17"/>
                  </a:lnTo>
                  <a:lnTo>
                    <a:pt x="f56" y="f15"/>
                  </a:lnTo>
                  <a:lnTo>
                    <a:pt x="f55" y="f13"/>
                  </a:lnTo>
                  <a:lnTo>
                    <a:pt x="f54" y="f11"/>
                  </a:lnTo>
                  <a:lnTo>
                    <a:pt x="f53" y="f9"/>
                  </a:lnTo>
                  <a:lnTo>
                    <a:pt x="f52" y="f7"/>
                  </a:lnTo>
                  <a:lnTo>
                    <a:pt x="f5" y="f4"/>
                  </a:lnTo>
                  <a:close/>
                </a:path>
              </a:pathLst>
            </a:custGeom>
            <a:solidFill>
              <a:srgbClr val="FFD30F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39" name="Полилиния 38"/>
            <p:cNvSpPr/>
            <p:nvPr/>
          </p:nvSpPr>
          <p:spPr>
            <a:xfrm>
              <a:off x="7980840" y="3402360"/>
              <a:ext cx="1509479" cy="136008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903"/>
                <a:gd name="f4" fmla="val 1526"/>
                <a:gd name="f5" fmla="val 951"/>
                <a:gd name="f6" fmla="val 1047"/>
                <a:gd name="f7" fmla="val 1523"/>
                <a:gd name="f8" fmla="val 1142"/>
                <a:gd name="f9" fmla="val 1511"/>
                <a:gd name="f10" fmla="val 1235"/>
                <a:gd name="f11" fmla="val 1492"/>
                <a:gd name="f12" fmla="val 1321"/>
                <a:gd name="f13" fmla="val 1466"/>
                <a:gd name="f14" fmla="val 1404"/>
                <a:gd name="f15" fmla="val 1434"/>
                <a:gd name="f16" fmla="val 1484"/>
                <a:gd name="f17" fmla="val 1395"/>
                <a:gd name="f18" fmla="val 1555"/>
                <a:gd name="f19" fmla="val 1352"/>
                <a:gd name="f20" fmla="val 1625"/>
                <a:gd name="f21" fmla="val 1302"/>
                <a:gd name="f22" fmla="val 1684"/>
                <a:gd name="f23" fmla="val 1248"/>
                <a:gd name="f24" fmla="val 1741"/>
                <a:gd name="f25" fmla="val 1190"/>
                <a:gd name="f26" fmla="val 1787"/>
                <a:gd name="f27" fmla="val 1126"/>
                <a:gd name="f28" fmla="val 1827"/>
                <a:gd name="f29" fmla="val 1061"/>
                <a:gd name="f30" fmla="val 1860"/>
                <a:gd name="f31" fmla="val 989"/>
                <a:gd name="f32" fmla="val 1883"/>
                <a:gd name="f33" fmla="val 918"/>
                <a:gd name="f34" fmla="val 1897"/>
                <a:gd name="f35" fmla="val 840"/>
                <a:gd name="f36" fmla="val 763"/>
                <a:gd name="f37" fmla="val 686"/>
                <a:gd name="f38" fmla="val 608"/>
                <a:gd name="f39" fmla="val 537"/>
                <a:gd name="f40" fmla="val 465"/>
                <a:gd name="f41" fmla="val 400"/>
                <a:gd name="f42" fmla="val 336"/>
                <a:gd name="f43" fmla="val 278"/>
                <a:gd name="f44" fmla="val 224"/>
                <a:gd name="f45" fmla="val 173"/>
                <a:gd name="f46" fmla="val 129"/>
                <a:gd name="f47" fmla="val 92"/>
                <a:gd name="f48" fmla="val 59"/>
                <a:gd name="f49" fmla="val 34"/>
                <a:gd name="f50" fmla="val 15"/>
                <a:gd name="f51" fmla="val 3"/>
                <a:gd name="f52" fmla="val 854"/>
                <a:gd name="f53" fmla="val 759"/>
                <a:gd name="f54" fmla="val 669"/>
                <a:gd name="f55" fmla="val 582"/>
                <a:gd name="f56" fmla="val 499"/>
                <a:gd name="f57" fmla="val 420"/>
                <a:gd name="f58" fmla="val 346"/>
                <a:gd name="f59" fmla="val 279"/>
                <a:gd name="f60" fmla="val 219"/>
                <a:gd name="f61" fmla="val 163"/>
                <a:gd name="f62" fmla="val 116"/>
                <a:gd name="f63" fmla="val 76"/>
                <a:gd name="f64" fmla="val 43"/>
                <a:gd name="f65" fmla="val 20"/>
                <a:gd name="f66" fmla="val 6"/>
                <a:gd name="f67" fmla="*/ f0 1 1903"/>
                <a:gd name="f68" fmla="*/ f1 1 1526"/>
                <a:gd name="f69" fmla="val f2"/>
                <a:gd name="f70" fmla="val f3"/>
                <a:gd name="f71" fmla="val f4"/>
                <a:gd name="f72" fmla="+- f71 0 f69"/>
                <a:gd name="f73" fmla="+- f70 0 f69"/>
                <a:gd name="f74" fmla="*/ f73 1 1903"/>
                <a:gd name="f75" fmla="*/ f72 1 1526"/>
                <a:gd name="f76" fmla="*/ f69 1 f74"/>
                <a:gd name="f77" fmla="*/ f70 1 f74"/>
                <a:gd name="f78" fmla="*/ f69 1 f75"/>
                <a:gd name="f79" fmla="*/ f71 1 f75"/>
                <a:gd name="f80" fmla="*/ f76 f67 1"/>
                <a:gd name="f81" fmla="*/ f77 f67 1"/>
                <a:gd name="f82" fmla="*/ f79 f68 1"/>
                <a:gd name="f83" fmla="*/ f78 f6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80" t="f83" r="f81" b="f82"/>
              <a:pathLst>
                <a:path w="1903" h="1526">
                  <a:moveTo>
                    <a:pt x="f5" y="f4"/>
                  </a:moveTo>
                  <a:lnTo>
                    <a:pt x="f6" y="f7"/>
                  </a:lnTo>
                  <a:lnTo>
                    <a:pt x="f8" y="f9"/>
                  </a:lnTo>
                  <a:lnTo>
                    <a:pt x="f10" y="f11"/>
                  </a:lnTo>
                  <a:lnTo>
                    <a:pt x="f12" y="f13"/>
                  </a:lnTo>
                  <a:lnTo>
                    <a:pt x="f14" y="f15"/>
                  </a:lnTo>
                  <a:lnTo>
                    <a:pt x="f16" y="f17"/>
                  </a:lnTo>
                  <a:lnTo>
                    <a:pt x="f18" y="f19"/>
                  </a:lnTo>
                  <a:lnTo>
                    <a:pt x="f20" y="f21"/>
                  </a:lnTo>
                  <a:lnTo>
                    <a:pt x="f22" y="f23"/>
                  </a:lnTo>
                  <a:lnTo>
                    <a:pt x="f24" y="f25"/>
                  </a:lnTo>
                  <a:lnTo>
                    <a:pt x="f26" y="f27"/>
                  </a:lnTo>
                  <a:lnTo>
                    <a:pt x="f28" y="f29"/>
                  </a:lnTo>
                  <a:lnTo>
                    <a:pt x="f30" y="f31"/>
                  </a:lnTo>
                  <a:lnTo>
                    <a:pt x="f32" y="f33"/>
                  </a:lnTo>
                  <a:lnTo>
                    <a:pt x="f34" y="f35"/>
                  </a:lnTo>
                  <a:lnTo>
                    <a:pt x="f3" y="f36"/>
                  </a:lnTo>
                  <a:lnTo>
                    <a:pt x="f34" y="f37"/>
                  </a:lnTo>
                  <a:lnTo>
                    <a:pt x="f32" y="f38"/>
                  </a:lnTo>
                  <a:lnTo>
                    <a:pt x="f30" y="f39"/>
                  </a:lnTo>
                  <a:lnTo>
                    <a:pt x="f28" y="f40"/>
                  </a:lnTo>
                  <a:lnTo>
                    <a:pt x="f26" y="f41"/>
                  </a:lnTo>
                  <a:lnTo>
                    <a:pt x="f24" y="f42"/>
                  </a:lnTo>
                  <a:lnTo>
                    <a:pt x="f22" y="f43"/>
                  </a:lnTo>
                  <a:lnTo>
                    <a:pt x="f20" y="f44"/>
                  </a:lnTo>
                  <a:lnTo>
                    <a:pt x="f18" y="f45"/>
                  </a:lnTo>
                  <a:lnTo>
                    <a:pt x="f16" y="f46"/>
                  </a:lnTo>
                  <a:lnTo>
                    <a:pt x="f14" y="f47"/>
                  </a:lnTo>
                  <a:lnTo>
                    <a:pt x="f12" y="f48"/>
                  </a:lnTo>
                  <a:lnTo>
                    <a:pt x="f10" y="f49"/>
                  </a:lnTo>
                  <a:lnTo>
                    <a:pt x="f8" y="f50"/>
                  </a:lnTo>
                  <a:lnTo>
                    <a:pt x="f6" y="f51"/>
                  </a:lnTo>
                  <a:lnTo>
                    <a:pt x="f5" y="f2"/>
                  </a:lnTo>
                  <a:lnTo>
                    <a:pt x="f52" y="f51"/>
                  </a:lnTo>
                  <a:lnTo>
                    <a:pt x="f53" y="f50"/>
                  </a:lnTo>
                  <a:lnTo>
                    <a:pt x="f54" y="f49"/>
                  </a:lnTo>
                  <a:lnTo>
                    <a:pt x="f55" y="f48"/>
                  </a:lnTo>
                  <a:lnTo>
                    <a:pt x="f56" y="f47"/>
                  </a:lnTo>
                  <a:lnTo>
                    <a:pt x="f57" y="f46"/>
                  </a:lnTo>
                  <a:lnTo>
                    <a:pt x="f58" y="f45"/>
                  </a:lnTo>
                  <a:lnTo>
                    <a:pt x="f59" y="f44"/>
                  </a:lnTo>
                  <a:lnTo>
                    <a:pt x="f60" y="f43"/>
                  </a:lnTo>
                  <a:lnTo>
                    <a:pt x="f61" y="f42"/>
                  </a:lnTo>
                  <a:lnTo>
                    <a:pt x="f62" y="f41"/>
                  </a:lnTo>
                  <a:lnTo>
                    <a:pt x="f63" y="f40"/>
                  </a:lnTo>
                  <a:lnTo>
                    <a:pt x="f64" y="f39"/>
                  </a:lnTo>
                  <a:lnTo>
                    <a:pt x="f65" y="f38"/>
                  </a:lnTo>
                  <a:lnTo>
                    <a:pt x="f66" y="f37"/>
                  </a:lnTo>
                  <a:lnTo>
                    <a:pt x="f2" y="f36"/>
                  </a:lnTo>
                  <a:lnTo>
                    <a:pt x="f66" y="f35"/>
                  </a:lnTo>
                  <a:lnTo>
                    <a:pt x="f65" y="f33"/>
                  </a:lnTo>
                  <a:lnTo>
                    <a:pt x="f64" y="f31"/>
                  </a:lnTo>
                  <a:lnTo>
                    <a:pt x="f63" y="f29"/>
                  </a:lnTo>
                  <a:lnTo>
                    <a:pt x="f62" y="f27"/>
                  </a:lnTo>
                  <a:lnTo>
                    <a:pt x="f61" y="f25"/>
                  </a:lnTo>
                  <a:lnTo>
                    <a:pt x="f60" y="f23"/>
                  </a:lnTo>
                  <a:lnTo>
                    <a:pt x="f59" y="f21"/>
                  </a:lnTo>
                  <a:lnTo>
                    <a:pt x="f58" y="f19"/>
                  </a:lnTo>
                  <a:lnTo>
                    <a:pt x="f57" y="f17"/>
                  </a:lnTo>
                  <a:lnTo>
                    <a:pt x="f56" y="f15"/>
                  </a:lnTo>
                  <a:lnTo>
                    <a:pt x="f55" y="f13"/>
                  </a:lnTo>
                  <a:lnTo>
                    <a:pt x="f54" y="f11"/>
                  </a:lnTo>
                  <a:lnTo>
                    <a:pt x="f53" y="f9"/>
                  </a:lnTo>
                  <a:lnTo>
                    <a:pt x="f52" y="f7"/>
                  </a:lnTo>
                  <a:lnTo>
                    <a:pt x="f5" y="f4"/>
                  </a:lnTo>
                  <a:close/>
                </a:path>
              </a:pathLst>
            </a:custGeom>
            <a:solidFill>
              <a:srgbClr val="FFD621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40" name="Полилиния 39"/>
            <p:cNvSpPr/>
            <p:nvPr/>
          </p:nvSpPr>
          <p:spPr>
            <a:xfrm>
              <a:off x="7994879" y="3416400"/>
              <a:ext cx="1479599" cy="133164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863"/>
                <a:gd name="f4" fmla="val 1496"/>
                <a:gd name="f5" fmla="val 931"/>
                <a:gd name="f6" fmla="val 1025"/>
                <a:gd name="f7" fmla="val 1492"/>
                <a:gd name="f8" fmla="val 1118"/>
                <a:gd name="f9" fmla="val 1480"/>
                <a:gd name="f10" fmla="val 1209"/>
                <a:gd name="f11" fmla="val 1463"/>
                <a:gd name="f12" fmla="val 1294"/>
                <a:gd name="f13" fmla="val 1438"/>
                <a:gd name="f14" fmla="val 1375"/>
                <a:gd name="f15" fmla="val 1405"/>
                <a:gd name="f16" fmla="val 1452"/>
                <a:gd name="f17" fmla="val 1368"/>
                <a:gd name="f18" fmla="val 1524"/>
                <a:gd name="f19" fmla="val 1326"/>
                <a:gd name="f20" fmla="val 1591"/>
                <a:gd name="f21" fmla="val 1278"/>
                <a:gd name="f22" fmla="val 1651"/>
                <a:gd name="f23" fmla="val 1223"/>
                <a:gd name="f24" fmla="val 1705"/>
                <a:gd name="f25" fmla="val 1165"/>
                <a:gd name="f26" fmla="val 1751"/>
                <a:gd name="f27" fmla="val 1106"/>
                <a:gd name="f28" fmla="val 1790"/>
                <a:gd name="f29" fmla="val 1040"/>
                <a:gd name="f30" fmla="val 1821"/>
                <a:gd name="f31" fmla="val 970"/>
                <a:gd name="f32" fmla="val 1844"/>
                <a:gd name="f33" fmla="val 899"/>
                <a:gd name="f34" fmla="val 1860"/>
                <a:gd name="f35" fmla="val 825"/>
                <a:gd name="f36" fmla="val 748"/>
                <a:gd name="f37" fmla="val 671"/>
                <a:gd name="f38" fmla="val 597"/>
                <a:gd name="f39" fmla="val 526"/>
                <a:gd name="f40" fmla="val 456"/>
                <a:gd name="f41" fmla="val 390"/>
                <a:gd name="f42" fmla="val 330"/>
                <a:gd name="f43" fmla="val 272"/>
                <a:gd name="f44" fmla="val 218"/>
                <a:gd name="f45" fmla="val 170"/>
                <a:gd name="f46" fmla="val 128"/>
                <a:gd name="f47" fmla="val 91"/>
                <a:gd name="f48" fmla="val 58"/>
                <a:gd name="f49" fmla="val 33"/>
                <a:gd name="f50" fmla="val 15"/>
                <a:gd name="f51" fmla="val 4"/>
                <a:gd name="f52" fmla="val 836"/>
                <a:gd name="f53" fmla="val 743"/>
                <a:gd name="f54" fmla="val 654"/>
                <a:gd name="f55" fmla="val 569"/>
                <a:gd name="f56" fmla="val 488"/>
                <a:gd name="f57" fmla="val 411"/>
                <a:gd name="f58" fmla="val 340"/>
                <a:gd name="f59" fmla="val 274"/>
                <a:gd name="f60" fmla="val 212"/>
                <a:gd name="f61" fmla="val 160"/>
                <a:gd name="f62" fmla="val 112"/>
                <a:gd name="f63" fmla="val 73"/>
                <a:gd name="f64" fmla="val 42"/>
                <a:gd name="f65" fmla="val 19"/>
                <a:gd name="f66" fmla="val 6"/>
                <a:gd name="f67" fmla="*/ f0 1 1863"/>
                <a:gd name="f68" fmla="*/ f1 1 1496"/>
                <a:gd name="f69" fmla="val f2"/>
                <a:gd name="f70" fmla="val f3"/>
                <a:gd name="f71" fmla="val f4"/>
                <a:gd name="f72" fmla="+- f71 0 f69"/>
                <a:gd name="f73" fmla="+- f70 0 f69"/>
                <a:gd name="f74" fmla="*/ f73 1 1863"/>
                <a:gd name="f75" fmla="*/ f72 1 1496"/>
                <a:gd name="f76" fmla="*/ f69 1 f74"/>
                <a:gd name="f77" fmla="*/ f70 1 f74"/>
                <a:gd name="f78" fmla="*/ f69 1 f75"/>
                <a:gd name="f79" fmla="*/ f71 1 f75"/>
                <a:gd name="f80" fmla="*/ f76 f67 1"/>
                <a:gd name="f81" fmla="*/ f77 f67 1"/>
                <a:gd name="f82" fmla="*/ f79 f68 1"/>
                <a:gd name="f83" fmla="*/ f78 f6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80" t="f83" r="f81" b="f82"/>
              <a:pathLst>
                <a:path w="1863" h="1496">
                  <a:moveTo>
                    <a:pt x="f5" y="f4"/>
                  </a:moveTo>
                  <a:lnTo>
                    <a:pt x="f6" y="f7"/>
                  </a:lnTo>
                  <a:lnTo>
                    <a:pt x="f8" y="f9"/>
                  </a:lnTo>
                  <a:lnTo>
                    <a:pt x="f10" y="f11"/>
                  </a:lnTo>
                  <a:lnTo>
                    <a:pt x="f12" y="f13"/>
                  </a:lnTo>
                  <a:lnTo>
                    <a:pt x="f14" y="f15"/>
                  </a:lnTo>
                  <a:lnTo>
                    <a:pt x="f16" y="f17"/>
                  </a:lnTo>
                  <a:lnTo>
                    <a:pt x="f18" y="f19"/>
                  </a:lnTo>
                  <a:lnTo>
                    <a:pt x="f20" y="f21"/>
                  </a:lnTo>
                  <a:lnTo>
                    <a:pt x="f22" y="f23"/>
                  </a:lnTo>
                  <a:lnTo>
                    <a:pt x="f24" y="f25"/>
                  </a:lnTo>
                  <a:lnTo>
                    <a:pt x="f26" y="f27"/>
                  </a:lnTo>
                  <a:lnTo>
                    <a:pt x="f28" y="f29"/>
                  </a:lnTo>
                  <a:lnTo>
                    <a:pt x="f30" y="f31"/>
                  </a:lnTo>
                  <a:lnTo>
                    <a:pt x="f32" y="f33"/>
                  </a:lnTo>
                  <a:lnTo>
                    <a:pt x="f34" y="f35"/>
                  </a:lnTo>
                  <a:lnTo>
                    <a:pt x="f3" y="f36"/>
                  </a:lnTo>
                  <a:lnTo>
                    <a:pt x="f34" y="f37"/>
                  </a:lnTo>
                  <a:lnTo>
                    <a:pt x="f32" y="f38"/>
                  </a:lnTo>
                  <a:lnTo>
                    <a:pt x="f30" y="f39"/>
                  </a:lnTo>
                  <a:lnTo>
                    <a:pt x="f28" y="f40"/>
                  </a:lnTo>
                  <a:lnTo>
                    <a:pt x="f26" y="f41"/>
                  </a:lnTo>
                  <a:lnTo>
                    <a:pt x="f24" y="f42"/>
                  </a:lnTo>
                  <a:lnTo>
                    <a:pt x="f22" y="f43"/>
                  </a:lnTo>
                  <a:lnTo>
                    <a:pt x="f20" y="f44"/>
                  </a:lnTo>
                  <a:lnTo>
                    <a:pt x="f18" y="f45"/>
                  </a:lnTo>
                  <a:lnTo>
                    <a:pt x="f16" y="f46"/>
                  </a:lnTo>
                  <a:lnTo>
                    <a:pt x="f14" y="f47"/>
                  </a:lnTo>
                  <a:lnTo>
                    <a:pt x="f12" y="f48"/>
                  </a:lnTo>
                  <a:lnTo>
                    <a:pt x="f10" y="f49"/>
                  </a:lnTo>
                  <a:lnTo>
                    <a:pt x="f8" y="f50"/>
                  </a:lnTo>
                  <a:lnTo>
                    <a:pt x="f6" y="f51"/>
                  </a:lnTo>
                  <a:lnTo>
                    <a:pt x="f5" y="f2"/>
                  </a:lnTo>
                  <a:lnTo>
                    <a:pt x="f52" y="f51"/>
                  </a:lnTo>
                  <a:lnTo>
                    <a:pt x="f53" y="f50"/>
                  </a:lnTo>
                  <a:lnTo>
                    <a:pt x="f54" y="f49"/>
                  </a:lnTo>
                  <a:lnTo>
                    <a:pt x="f55" y="f48"/>
                  </a:lnTo>
                  <a:lnTo>
                    <a:pt x="f56" y="f47"/>
                  </a:lnTo>
                  <a:lnTo>
                    <a:pt x="f57" y="f46"/>
                  </a:lnTo>
                  <a:lnTo>
                    <a:pt x="f58" y="f45"/>
                  </a:lnTo>
                  <a:lnTo>
                    <a:pt x="f59" y="f44"/>
                  </a:lnTo>
                  <a:lnTo>
                    <a:pt x="f60" y="f43"/>
                  </a:lnTo>
                  <a:lnTo>
                    <a:pt x="f61" y="f42"/>
                  </a:lnTo>
                  <a:lnTo>
                    <a:pt x="f62" y="f41"/>
                  </a:lnTo>
                  <a:lnTo>
                    <a:pt x="f63" y="f40"/>
                  </a:lnTo>
                  <a:lnTo>
                    <a:pt x="f64" y="f39"/>
                  </a:lnTo>
                  <a:lnTo>
                    <a:pt x="f65" y="f38"/>
                  </a:lnTo>
                  <a:lnTo>
                    <a:pt x="f66" y="f37"/>
                  </a:lnTo>
                  <a:lnTo>
                    <a:pt x="f2" y="f36"/>
                  </a:lnTo>
                  <a:lnTo>
                    <a:pt x="f66" y="f35"/>
                  </a:lnTo>
                  <a:lnTo>
                    <a:pt x="f65" y="f33"/>
                  </a:lnTo>
                  <a:lnTo>
                    <a:pt x="f64" y="f31"/>
                  </a:lnTo>
                  <a:lnTo>
                    <a:pt x="f63" y="f29"/>
                  </a:lnTo>
                  <a:lnTo>
                    <a:pt x="f62" y="f27"/>
                  </a:lnTo>
                  <a:lnTo>
                    <a:pt x="f61" y="f25"/>
                  </a:lnTo>
                  <a:lnTo>
                    <a:pt x="f60" y="f23"/>
                  </a:lnTo>
                  <a:lnTo>
                    <a:pt x="f59" y="f21"/>
                  </a:lnTo>
                  <a:lnTo>
                    <a:pt x="f58" y="f19"/>
                  </a:lnTo>
                  <a:lnTo>
                    <a:pt x="f57" y="f17"/>
                  </a:lnTo>
                  <a:lnTo>
                    <a:pt x="f56" y="f15"/>
                  </a:lnTo>
                  <a:lnTo>
                    <a:pt x="f55" y="f13"/>
                  </a:lnTo>
                  <a:lnTo>
                    <a:pt x="f54" y="f11"/>
                  </a:lnTo>
                  <a:lnTo>
                    <a:pt x="f53" y="f9"/>
                  </a:lnTo>
                  <a:lnTo>
                    <a:pt x="f52" y="f7"/>
                  </a:lnTo>
                  <a:lnTo>
                    <a:pt x="f5" y="f4"/>
                  </a:lnTo>
                  <a:close/>
                </a:path>
              </a:pathLst>
            </a:custGeom>
            <a:solidFill>
              <a:srgbClr val="FFD830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41" name="Полилиния 40"/>
            <p:cNvSpPr/>
            <p:nvPr/>
          </p:nvSpPr>
          <p:spPr>
            <a:xfrm>
              <a:off x="8010720" y="3430800"/>
              <a:ext cx="1449360" cy="130320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825"/>
                <a:gd name="f4" fmla="val 1465"/>
                <a:gd name="f5" fmla="val 912"/>
                <a:gd name="f6" fmla="val 1004"/>
                <a:gd name="f7" fmla="val 1462"/>
                <a:gd name="f8" fmla="val 1095"/>
                <a:gd name="f9" fmla="val 1450"/>
                <a:gd name="f10" fmla="val 1184"/>
                <a:gd name="f11" fmla="val 1433"/>
                <a:gd name="f12" fmla="val 1267"/>
                <a:gd name="f13" fmla="val 1407"/>
                <a:gd name="f14" fmla="val 1346"/>
                <a:gd name="f15" fmla="val 1377"/>
                <a:gd name="f16" fmla="val 1421"/>
                <a:gd name="f17" fmla="val 1340"/>
                <a:gd name="f18" fmla="val 1493"/>
                <a:gd name="f19" fmla="val 1299"/>
                <a:gd name="f20" fmla="val 1557"/>
                <a:gd name="f21" fmla="val 1251"/>
                <a:gd name="f22" fmla="val 1617"/>
                <a:gd name="f23" fmla="val 1199"/>
                <a:gd name="f24" fmla="val 1669"/>
                <a:gd name="f25" fmla="val 1143"/>
                <a:gd name="f26" fmla="val 1715"/>
                <a:gd name="f27" fmla="val 1083"/>
                <a:gd name="f28" fmla="val 1754"/>
                <a:gd name="f29" fmla="val 1019"/>
                <a:gd name="f30" fmla="val 1785"/>
                <a:gd name="f31" fmla="val 951"/>
                <a:gd name="f32" fmla="val 1806"/>
                <a:gd name="f33" fmla="val 882"/>
                <a:gd name="f34" fmla="val 1821"/>
                <a:gd name="f35" fmla="val 808"/>
                <a:gd name="f36" fmla="val 733"/>
                <a:gd name="f37" fmla="val 658"/>
                <a:gd name="f38" fmla="val 586"/>
                <a:gd name="f39" fmla="val 515"/>
                <a:gd name="f40" fmla="val 449"/>
                <a:gd name="f41" fmla="val 383"/>
                <a:gd name="f42" fmla="val 323"/>
                <a:gd name="f43" fmla="val 267"/>
                <a:gd name="f44" fmla="val 215"/>
                <a:gd name="f45" fmla="val 169"/>
                <a:gd name="f46" fmla="val 126"/>
                <a:gd name="f47" fmla="val 89"/>
                <a:gd name="f48" fmla="val 58"/>
                <a:gd name="f49" fmla="val 33"/>
                <a:gd name="f50" fmla="val 16"/>
                <a:gd name="f51" fmla="val 4"/>
                <a:gd name="f52" fmla="val 819"/>
                <a:gd name="f53" fmla="val 728"/>
                <a:gd name="f54" fmla="val 641"/>
                <a:gd name="f55" fmla="val 558"/>
                <a:gd name="f56" fmla="val 477"/>
                <a:gd name="f57" fmla="val 402"/>
                <a:gd name="f58" fmla="val 332"/>
                <a:gd name="f59" fmla="val 269"/>
                <a:gd name="f60" fmla="val 209"/>
                <a:gd name="f61" fmla="val 156"/>
                <a:gd name="f62" fmla="val 110"/>
                <a:gd name="f63" fmla="val 72"/>
                <a:gd name="f64" fmla="val 41"/>
                <a:gd name="f65" fmla="val 19"/>
                <a:gd name="f66" fmla="*/ f0 1 1825"/>
                <a:gd name="f67" fmla="*/ f1 1 1465"/>
                <a:gd name="f68" fmla="val f2"/>
                <a:gd name="f69" fmla="val f3"/>
                <a:gd name="f70" fmla="val f4"/>
                <a:gd name="f71" fmla="+- f70 0 f68"/>
                <a:gd name="f72" fmla="+- f69 0 f68"/>
                <a:gd name="f73" fmla="*/ f72 1 1825"/>
                <a:gd name="f74" fmla="*/ f71 1 1465"/>
                <a:gd name="f75" fmla="*/ f68 1 f73"/>
                <a:gd name="f76" fmla="*/ f69 1 f73"/>
                <a:gd name="f77" fmla="*/ f68 1 f74"/>
                <a:gd name="f78" fmla="*/ f70 1 f74"/>
                <a:gd name="f79" fmla="*/ f75 f66 1"/>
                <a:gd name="f80" fmla="*/ f76 f66 1"/>
                <a:gd name="f81" fmla="*/ f78 f67 1"/>
                <a:gd name="f82" fmla="*/ f77 f6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9" t="f82" r="f80" b="f81"/>
              <a:pathLst>
                <a:path w="1825" h="1465">
                  <a:moveTo>
                    <a:pt x="f5" y="f4"/>
                  </a:moveTo>
                  <a:lnTo>
                    <a:pt x="f6" y="f7"/>
                  </a:lnTo>
                  <a:lnTo>
                    <a:pt x="f8" y="f9"/>
                  </a:lnTo>
                  <a:lnTo>
                    <a:pt x="f10" y="f11"/>
                  </a:lnTo>
                  <a:lnTo>
                    <a:pt x="f12" y="f13"/>
                  </a:lnTo>
                  <a:lnTo>
                    <a:pt x="f14" y="f15"/>
                  </a:lnTo>
                  <a:lnTo>
                    <a:pt x="f16" y="f17"/>
                  </a:lnTo>
                  <a:lnTo>
                    <a:pt x="f18" y="f19"/>
                  </a:lnTo>
                  <a:lnTo>
                    <a:pt x="f20" y="f21"/>
                  </a:lnTo>
                  <a:lnTo>
                    <a:pt x="f22" y="f23"/>
                  </a:lnTo>
                  <a:lnTo>
                    <a:pt x="f24" y="f25"/>
                  </a:lnTo>
                  <a:lnTo>
                    <a:pt x="f26" y="f27"/>
                  </a:lnTo>
                  <a:lnTo>
                    <a:pt x="f28" y="f29"/>
                  </a:lnTo>
                  <a:lnTo>
                    <a:pt x="f30" y="f31"/>
                  </a:lnTo>
                  <a:lnTo>
                    <a:pt x="f32" y="f33"/>
                  </a:lnTo>
                  <a:lnTo>
                    <a:pt x="f34" y="f35"/>
                  </a:lnTo>
                  <a:lnTo>
                    <a:pt x="f3" y="f36"/>
                  </a:lnTo>
                  <a:lnTo>
                    <a:pt x="f34" y="f37"/>
                  </a:lnTo>
                  <a:lnTo>
                    <a:pt x="f32" y="f38"/>
                  </a:lnTo>
                  <a:lnTo>
                    <a:pt x="f30" y="f39"/>
                  </a:lnTo>
                  <a:lnTo>
                    <a:pt x="f28" y="f40"/>
                  </a:lnTo>
                  <a:lnTo>
                    <a:pt x="f26" y="f41"/>
                  </a:lnTo>
                  <a:lnTo>
                    <a:pt x="f24" y="f42"/>
                  </a:lnTo>
                  <a:lnTo>
                    <a:pt x="f22" y="f43"/>
                  </a:lnTo>
                  <a:lnTo>
                    <a:pt x="f20" y="f44"/>
                  </a:lnTo>
                  <a:lnTo>
                    <a:pt x="f18" y="f45"/>
                  </a:lnTo>
                  <a:lnTo>
                    <a:pt x="f16" y="f46"/>
                  </a:lnTo>
                  <a:lnTo>
                    <a:pt x="f14" y="f47"/>
                  </a:lnTo>
                  <a:lnTo>
                    <a:pt x="f12" y="f48"/>
                  </a:lnTo>
                  <a:lnTo>
                    <a:pt x="f10" y="f49"/>
                  </a:lnTo>
                  <a:lnTo>
                    <a:pt x="f8" y="f50"/>
                  </a:lnTo>
                  <a:lnTo>
                    <a:pt x="f6" y="f51"/>
                  </a:lnTo>
                  <a:lnTo>
                    <a:pt x="f5" y="f2"/>
                  </a:lnTo>
                  <a:lnTo>
                    <a:pt x="f52" y="f51"/>
                  </a:lnTo>
                  <a:lnTo>
                    <a:pt x="f53" y="f50"/>
                  </a:lnTo>
                  <a:lnTo>
                    <a:pt x="f54" y="f49"/>
                  </a:lnTo>
                  <a:lnTo>
                    <a:pt x="f55" y="f48"/>
                  </a:lnTo>
                  <a:lnTo>
                    <a:pt x="f56" y="f47"/>
                  </a:lnTo>
                  <a:lnTo>
                    <a:pt x="f57" y="f46"/>
                  </a:lnTo>
                  <a:lnTo>
                    <a:pt x="f58" y="f45"/>
                  </a:lnTo>
                  <a:lnTo>
                    <a:pt x="f59" y="f44"/>
                  </a:lnTo>
                  <a:lnTo>
                    <a:pt x="f60" y="f43"/>
                  </a:lnTo>
                  <a:lnTo>
                    <a:pt x="f61" y="f42"/>
                  </a:lnTo>
                  <a:lnTo>
                    <a:pt x="f62" y="f41"/>
                  </a:lnTo>
                  <a:lnTo>
                    <a:pt x="f63" y="f40"/>
                  </a:lnTo>
                  <a:lnTo>
                    <a:pt x="f64" y="f39"/>
                  </a:lnTo>
                  <a:lnTo>
                    <a:pt x="f65" y="f38"/>
                  </a:lnTo>
                  <a:lnTo>
                    <a:pt x="f51" y="f37"/>
                  </a:lnTo>
                  <a:lnTo>
                    <a:pt x="f2" y="f36"/>
                  </a:lnTo>
                  <a:lnTo>
                    <a:pt x="f51" y="f35"/>
                  </a:lnTo>
                  <a:lnTo>
                    <a:pt x="f65" y="f33"/>
                  </a:lnTo>
                  <a:lnTo>
                    <a:pt x="f64" y="f31"/>
                  </a:lnTo>
                  <a:lnTo>
                    <a:pt x="f63" y="f29"/>
                  </a:lnTo>
                  <a:lnTo>
                    <a:pt x="f62" y="f27"/>
                  </a:lnTo>
                  <a:lnTo>
                    <a:pt x="f61" y="f25"/>
                  </a:lnTo>
                  <a:lnTo>
                    <a:pt x="f60" y="f23"/>
                  </a:lnTo>
                  <a:lnTo>
                    <a:pt x="f59" y="f21"/>
                  </a:lnTo>
                  <a:lnTo>
                    <a:pt x="f58" y="f19"/>
                  </a:lnTo>
                  <a:lnTo>
                    <a:pt x="f57" y="f17"/>
                  </a:lnTo>
                  <a:lnTo>
                    <a:pt x="f56" y="f15"/>
                  </a:lnTo>
                  <a:lnTo>
                    <a:pt x="f55" y="f13"/>
                  </a:lnTo>
                  <a:lnTo>
                    <a:pt x="f54" y="f11"/>
                  </a:lnTo>
                  <a:lnTo>
                    <a:pt x="f53" y="f9"/>
                  </a:lnTo>
                  <a:lnTo>
                    <a:pt x="f52" y="f7"/>
                  </a:lnTo>
                  <a:lnTo>
                    <a:pt x="f5" y="f4"/>
                  </a:lnTo>
                  <a:close/>
                </a:path>
              </a:pathLst>
            </a:custGeom>
            <a:solidFill>
              <a:srgbClr val="FFDD3F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42" name="Полилиния 41"/>
            <p:cNvSpPr/>
            <p:nvPr/>
          </p:nvSpPr>
          <p:spPr>
            <a:xfrm>
              <a:off x="8026560" y="3443040"/>
              <a:ext cx="1417680" cy="127836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787"/>
                <a:gd name="f4" fmla="val 1434"/>
                <a:gd name="f5" fmla="val 893"/>
                <a:gd name="f6" fmla="val 983"/>
                <a:gd name="f7" fmla="val 1430"/>
                <a:gd name="f8" fmla="val 1072"/>
                <a:gd name="f9" fmla="val 1419"/>
                <a:gd name="f10" fmla="val 1159"/>
                <a:gd name="f11" fmla="val 1401"/>
                <a:gd name="f12" fmla="val 1240"/>
                <a:gd name="f13" fmla="val 1378"/>
                <a:gd name="f14" fmla="val 1319"/>
                <a:gd name="f15" fmla="val 1347"/>
                <a:gd name="f16" fmla="val 1393"/>
                <a:gd name="f17" fmla="val 1312"/>
                <a:gd name="f18" fmla="val 1462"/>
                <a:gd name="f19" fmla="val 1270"/>
                <a:gd name="f20" fmla="val 1526"/>
                <a:gd name="f21" fmla="val 1223"/>
                <a:gd name="f22" fmla="val 1582"/>
                <a:gd name="f23" fmla="val 1173"/>
                <a:gd name="f24" fmla="val 1634"/>
                <a:gd name="f25" fmla="val 1117"/>
                <a:gd name="f26" fmla="val 1679"/>
                <a:gd name="f27" fmla="val 1059"/>
                <a:gd name="f28" fmla="val 1717"/>
                <a:gd name="f29" fmla="val 995"/>
                <a:gd name="f30" fmla="val 1746"/>
                <a:gd name="f31" fmla="val 930"/>
                <a:gd name="f32" fmla="val 1769"/>
                <a:gd name="f33" fmla="val 862"/>
                <a:gd name="f34" fmla="val 1783"/>
                <a:gd name="f35" fmla="val 790"/>
                <a:gd name="f36" fmla="val 717"/>
                <a:gd name="f37" fmla="val 644"/>
                <a:gd name="f38" fmla="val 572"/>
                <a:gd name="f39" fmla="val 504"/>
                <a:gd name="f40" fmla="val 439"/>
                <a:gd name="f41" fmla="val 375"/>
                <a:gd name="f42" fmla="val 317"/>
                <a:gd name="f43" fmla="val 261"/>
                <a:gd name="f44" fmla="val 211"/>
                <a:gd name="f45" fmla="val 164"/>
                <a:gd name="f46" fmla="val 122"/>
                <a:gd name="f47" fmla="val 87"/>
                <a:gd name="f48" fmla="val 56"/>
                <a:gd name="f49" fmla="val 33"/>
                <a:gd name="f50" fmla="val 15"/>
                <a:gd name="f51" fmla="val 4"/>
                <a:gd name="f52" fmla="val 802"/>
                <a:gd name="f53" fmla="val 713"/>
                <a:gd name="f54" fmla="val 628"/>
                <a:gd name="f55" fmla="val 545"/>
                <a:gd name="f56" fmla="val 468"/>
                <a:gd name="f57" fmla="val 394"/>
                <a:gd name="f58" fmla="val 325"/>
                <a:gd name="f59" fmla="val 205"/>
                <a:gd name="f60" fmla="val 153"/>
                <a:gd name="f61" fmla="val 109"/>
                <a:gd name="f62" fmla="val 70"/>
                <a:gd name="f63" fmla="val 41"/>
                <a:gd name="f64" fmla="val 18"/>
                <a:gd name="f65" fmla="*/ f0 1 1787"/>
                <a:gd name="f66" fmla="*/ f1 1 1434"/>
                <a:gd name="f67" fmla="val f2"/>
                <a:gd name="f68" fmla="val f3"/>
                <a:gd name="f69" fmla="val f4"/>
                <a:gd name="f70" fmla="+- f69 0 f67"/>
                <a:gd name="f71" fmla="+- f68 0 f67"/>
                <a:gd name="f72" fmla="*/ f71 1 1787"/>
                <a:gd name="f73" fmla="*/ f70 1 1434"/>
                <a:gd name="f74" fmla="*/ f67 1 f72"/>
                <a:gd name="f75" fmla="*/ f68 1 f72"/>
                <a:gd name="f76" fmla="*/ f67 1 f73"/>
                <a:gd name="f77" fmla="*/ f69 1 f73"/>
                <a:gd name="f78" fmla="*/ f74 f65 1"/>
                <a:gd name="f79" fmla="*/ f75 f65 1"/>
                <a:gd name="f80" fmla="*/ f77 f66 1"/>
                <a:gd name="f81" fmla="*/ f76 f6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8" t="f81" r="f79" b="f80"/>
              <a:pathLst>
                <a:path w="1787" h="1434">
                  <a:moveTo>
                    <a:pt x="f5" y="f4"/>
                  </a:moveTo>
                  <a:lnTo>
                    <a:pt x="f6" y="f7"/>
                  </a:lnTo>
                  <a:lnTo>
                    <a:pt x="f8" y="f9"/>
                  </a:lnTo>
                  <a:lnTo>
                    <a:pt x="f10" y="f11"/>
                  </a:lnTo>
                  <a:lnTo>
                    <a:pt x="f12" y="f13"/>
                  </a:lnTo>
                  <a:lnTo>
                    <a:pt x="f14" y="f15"/>
                  </a:lnTo>
                  <a:lnTo>
                    <a:pt x="f16" y="f17"/>
                  </a:lnTo>
                  <a:lnTo>
                    <a:pt x="f18" y="f19"/>
                  </a:lnTo>
                  <a:lnTo>
                    <a:pt x="f20" y="f21"/>
                  </a:lnTo>
                  <a:lnTo>
                    <a:pt x="f22" y="f23"/>
                  </a:lnTo>
                  <a:lnTo>
                    <a:pt x="f24" y="f25"/>
                  </a:lnTo>
                  <a:lnTo>
                    <a:pt x="f26" y="f27"/>
                  </a:lnTo>
                  <a:lnTo>
                    <a:pt x="f28" y="f29"/>
                  </a:lnTo>
                  <a:lnTo>
                    <a:pt x="f30" y="f31"/>
                  </a:lnTo>
                  <a:lnTo>
                    <a:pt x="f32" y="f33"/>
                  </a:lnTo>
                  <a:lnTo>
                    <a:pt x="f34" y="f35"/>
                  </a:lnTo>
                  <a:lnTo>
                    <a:pt x="f3" y="f36"/>
                  </a:lnTo>
                  <a:lnTo>
                    <a:pt x="f34" y="f37"/>
                  </a:lnTo>
                  <a:lnTo>
                    <a:pt x="f32" y="f38"/>
                  </a:lnTo>
                  <a:lnTo>
                    <a:pt x="f30" y="f39"/>
                  </a:lnTo>
                  <a:lnTo>
                    <a:pt x="f28" y="f40"/>
                  </a:lnTo>
                  <a:lnTo>
                    <a:pt x="f26" y="f41"/>
                  </a:lnTo>
                  <a:lnTo>
                    <a:pt x="f24" y="f42"/>
                  </a:lnTo>
                  <a:lnTo>
                    <a:pt x="f22" y="f43"/>
                  </a:lnTo>
                  <a:lnTo>
                    <a:pt x="f20" y="f44"/>
                  </a:lnTo>
                  <a:lnTo>
                    <a:pt x="f18" y="f45"/>
                  </a:lnTo>
                  <a:lnTo>
                    <a:pt x="f16" y="f46"/>
                  </a:lnTo>
                  <a:lnTo>
                    <a:pt x="f14" y="f47"/>
                  </a:lnTo>
                  <a:lnTo>
                    <a:pt x="f12" y="f48"/>
                  </a:lnTo>
                  <a:lnTo>
                    <a:pt x="f10" y="f49"/>
                  </a:lnTo>
                  <a:lnTo>
                    <a:pt x="f8" y="f50"/>
                  </a:lnTo>
                  <a:lnTo>
                    <a:pt x="f6" y="f51"/>
                  </a:lnTo>
                  <a:lnTo>
                    <a:pt x="f5" y="f2"/>
                  </a:lnTo>
                  <a:lnTo>
                    <a:pt x="f52" y="f51"/>
                  </a:lnTo>
                  <a:lnTo>
                    <a:pt x="f53" y="f50"/>
                  </a:lnTo>
                  <a:lnTo>
                    <a:pt x="f54" y="f49"/>
                  </a:lnTo>
                  <a:lnTo>
                    <a:pt x="f55" y="f48"/>
                  </a:lnTo>
                  <a:lnTo>
                    <a:pt x="f56" y="f47"/>
                  </a:lnTo>
                  <a:lnTo>
                    <a:pt x="f57" y="f46"/>
                  </a:lnTo>
                  <a:lnTo>
                    <a:pt x="f58" y="f45"/>
                  </a:lnTo>
                  <a:lnTo>
                    <a:pt x="f43" y="f44"/>
                  </a:lnTo>
                  <a:lnTo>
                    <a:pt x="f59" y="f43"/>
                  </a:lnTo>
                  <a:lnTo>
                    <a:pt x="f60" y="f42"/>
                  </a:lnTo>
                  <a:lnTo>
                    <a:pt x="f61" y="f41"/>
                  </a:lnTo>
                  <a:lnTo>
                    <a:pt x="f62" y="f40"/>
                  </a:lnTo>
                  <a:lnTo>
                    <a:pt x="f63" y="f39"/>
                  </a:lnTo>
                  <a:lnTo>
                    <a:pt x="f64" y="f38"/>
                  </a:lnTo>
                  <a:lnTo>
                    <a:pt x="f51" y="f37"/>
                  </a:lnTo>
                  <a:lnTo>
                    <a:pt x="f2" y="f36"/>
                  </a:lnTo>
                  <a:lnTo>
                    <a:pt x="f51" y="f35"/>
                  </a:lnTo>
                  <a:lnTo>
                    <a:pt x="f64" y="f33"/>
                  </a:lnTo>
                  <a:lnTo>
                    <a:pt x="f63" y="f31"/>
                  </a:lnTo>
                  <a:lnTo>
                    <a:pt x="f62" y="f29"/>
                  </a:lnTo>
                  <a:lnTo>
                    <a:pt x="f61" y="f27"/>
                  </a:lnTo>
                  <a:lnTo>
                    <a:pt x="f60" y="f25"/>
                  </a:lnTo>
                  <a:lnTo>
                    <a:pt x="f59" y="f23"/>
                  </a:lnTo>
                  <a:lnTo>
                    <a:pt x="f43" y="f21"/>
                  </a:lnTo>
                  <a:lnTo>
                    <a:pt x="f58" y="f19"/>
                  </a:lnTo>
                  <a:lnTo>
                    <a:pt x="f57" y="f17"/>
                  </a:lnTo>
                  <a:lnTo>
                    <a:pt x="f56" y="f15"/>
                  </a:lnTo>
                  <a:lnTo>
                    <a:pt x="f55" y="f13"/>
                  </a:lnTo>
                  <a:lnTo>
                    <a:pt x="f54" y="f11"/>
                  </a:lnTo>
                  <a:lnTo>
                    <a:pt x="f53" y="f9"/>
                  </a:lnTo>
                  <a:lnTo>
                    <a:pt x="f52" y="f7"/>
                  </a:lnTo>
                  <a:lnTo>
                    <a:pt x="f5" y="f4"/>
                  </a:lnTo>
                  <a:close/>
                </a:path>
              </a:pathLst>
            </a:custGeom>
            <a:solidFill>
              <a:srgbClr val="FFDD4F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43" name="Полилиния 42"/>
            <p:cNvSpPr/>
            <p:nvPr/>
          </p:nvSpPr>
          <p:spPr>
            <a:xfrm>
              <a:off x="8040960" y="3457800"/>
              <a:ext cx="1387439" cy="124920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747"/>
                <a:gd name="f4" fmla="val 1404"/>
                <a:gd name="f5" fmla="val 873"/>
                <a:gd name="f6" fmla="val 961"/>
                <a:gd name="f7" fmla="val 1400"/>
                <a:gd name="f8" fmla="val 1048"/>
                <a:gd name="f9" fmla="val 1390"/>
                <a:gd name="f10" fmla="val 1133"/>
                <a:gd name="f11" fmla="val 1373"/>
                <a:gd name="f12" fmla="val 1213"/>
                <a:gd name="f13" fmla="val 1349"/>
                <a:gd name="f14" fmla="val 1290"/>
                <a:gd name="f15" fmla="val 1319"/>
                <a:gd name="f16" fmla="val 1361"/>
                <a:gd name="f17" fmla="val 1284"/>
                <a:gd name="f18" fmla="val 1429"/>
                <a:gd name="f19" fmla="val 1243"/>
                <a:gd name="f20" fmla="val 1491"/>
                <a:gd name="f21" fmla="val 1199"/>
                <a:gd name="f22" fmla="val 1547"/>
                <a:gd name="f23" fmla="val 1148"/>
                <a:gd name="f24" fmla="val 1599"/>
                <a:gd name="f25" fmla="val 1094"/>
                <a:gd name="f26" fmla="val 1641"/>
                <a:gd name="f27" fmla="val 1036"/>
                <a:gd name="f28" fmla="val 1678"/>
                <a:gd name="f29" fmla="val 976"/>
                <a:gd name="f30" fmla="val 1709"/>
                <a:gd name="f31" fmla="val 911"/>
                <a:gd name="f32" fmla="val 1730"/>
                <a:gd name="f33" fmla="val 843"/>
                <a:gd name="f34" fmla="val 1744"/>
                <a:gd name="f35" fmla="val 773"/>
                <a:gd name="f36" fmla="val 702"/>
                <a:gd name="f37" fmla="val 630"/>
                <a:gd name="f38" fmla="val 561"/>
                <a:gd name="f39" fmla="val 493"/>
                <a:gd name="f40" fmla="val 427"/>
                <a:gd name="f41" fmla="val 368"/>
                <a:gd name="f42" fmla="val 310"/>
                <a:gd name="f43" fmla="val 255"/>
                <a:gd name="f44" fmla="val 205"/>
                <a:gd name="f45" fmla="val 161"/>
                <a:gd name="f46" fmla="val 120"/>
                <a:gd name="f47" fmla="val 85"/>
                <a:gd name="f48" fmla="val 54"/>
                <a:gd name="f49" fmla="val 31"/>
                <a:gd name="f50" fmla="val 14"/>
                <a:gd name="f51" fmla="val 4"/>
                <a:gd name="f52" fmla="val 784"/>
                <a:gd name="f53" fmla="val 697"/>
                <a:gd name="f54" fmla="val 614"/>
                <a:gd name="f55" fmla="val 533"/>
                <a:gd name="f56" fmla="val 457"/>
                <a:gd name="f57" fmla="val 386"/>
                <a:gd name="f58" fmla="val 318"/>
                <a:gd name="f59" fmla="val 257"/>
                <a:gd name="f60" fmla="val 199"/>
                <a:gd name="f61" fmla="val 148"/>
                <a:gd name="f62" fmla="val 106"/>
                <a:gd name="f63" fmla="val 69"/>
                <a:gd name="f64" fmla="val 38"/>
                <a:gd name="f65" fmla="val 17"/>
                <a:gd name="f66" fmla="*/ f0 1 1747"/>
                <a:gd name="f67" fmla="*/ f1 1 1404"/>
                <a:gd name="f68" fmla="val f2"/>
                <a:gd name="f69" fmla="val f3"/>
                <a:gd name="f70" fmla="val f4"/>
                <a:gd name="f71" fmla="+- f70 0 f68"/>
                <a:gd name="f72" fmla="+- f69 0 f68"/>
                <a:gd name="f73" fmla="*/ f72 1 1747"/>
                <a:gd name="f74" fmla="*/ f71 1 1404"/>
                <a:gd name="f75" fmla="*/ f68 1 f73"/>
                <a:gd name="f76" fmla="*/ f69 1 f73"/>
                <a:gd name="f77" fmla="*/ f68 1 f74"/>
                <a:gd name="f78" fmla="*/ f70 1 f74"/>
                <a:gd name="f79" fmla="*/ f75 f66 1"/>
                <a:gd name="f80" fmla="*/ f76 f66 1"/>
                <a:gd name="f81" fmla="*/ f78 f67 1"/>
                <a:gd name="f82" fmla="*/ f77 f6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9" t="f82" r="f80" b="f81"/>
              <a:pathLst>
                <a:path w="1747" h="1404">
                  <a:moveTo>
                    <a:pt x="f5" y="f4"/>
                  </a:moveTo>
                  <a:lnTo>
                    <a:pt x="f6" y="f7"/>
                  </a:lnTo>
                  <a:lnTo>
                    <a:pt x="f8" y="f9"/>
                  </a:lnTo>
                  <a:lnTo>
                    <a:pt x="f10" y="f11"/>
                  </a:lnTo>
                  <a:lnTo>
                    <a:pt x="f12" y="f13"/>
                  </a:lnTo>
                  <a:lnTo>
                    <a:pt x="f14" y="f15"/>
                  </a:lnTo>
                  <a:lnTo>
                    <a:pt x="f16" y="f17"/>
                  </a:lnTo>
                  <a:lnTo>
                    <a:pt x="f18" y="f19"/>
                  </a:lnTo>
                  <a:lnTo>
                    <a:pt x="f20" y="f21"/>
                  </a:lnTo>
                  <a:lnTo>
                    <a:pt x="f22" y="f23"/>
                  </a:lnTo>
                  <a:lnTo>
                    <a:pt x="f24" y="f25"/>
                  </a:lnTo>
                  <a:lnTo>
                    <a:pt x="f26" y="f27"/>
                  </a:lnTo>
                  <a:lnTo>
                    <a:pt x="f28" y="f29"/>
                  </a:lnTo>
                  <a:lnTo>
                    <a:pt x="f30" y="f31"/>
                  </a:lnTo>
                  <a:lnTo>
                    <a:pt x="f32" y="f33"/>
                  </a:lnTo>
                  <a:lnTo>
                    <a:pt x="f34" y="f35"/>
                  </a:lnTo>
                  <a:lnTo>
                    <a:pt x="f3" y="f36"/>
                  </a:lnTo>
                  <a:lnTo>
                    <a:pt x="f34" y="f37"/>
                  </a:lnTo>
                  <a:lnTo>
                    <a:pt x="f32" y="f38"/>
                  </a:lnTo>
                  <a:lnTo>
                    <a:pt x="f30" y="f39"/>
                  </a:lnTo>
                  <a:lnTo>
                    <a:pt x="f28" y="f40"/>
                  </a:lnTo>
                  <a:lnTo>
                    <a:pt x="f26" y="f41"/>
                  </a:lnTo>
                  <a:lnTo>
                    <a:pt x="f24" y="f42"/>
                  </a:lnTo>
                  <a:lnTo>
                    <a:pt x="f22" y="f43"/>
                  </a:lnTo>
                  <a:lnTo>
                    <a:pt x="f20" y="f44"/>
                  </a:lnTo>
                  <a:lnTo>
                    <a:pt x="f18" y="f45"/>
                  </a:lnTo>
                  <a:lnTo>
                    <a:pt x="f16" y="f46"/>
                  </a:lnTo>
                  <a:lnTo>
                    <a:pt x="f14" y="f47"/>
                  </a:lnTo>
                  <a:lnTo>
                    <a:pt x="f12" y="f48"/>
                  </a:lnTo>
                  <a:lnTo>
                    <a:pt x="f10" y="f49"/>
                  </a:lnTo>
                  <a:lnTo>
                    <a:pt x="f8" y="f50"/>
                  </a:lnTo>
                  <a:lnTo>
                    <a:pt x="f6" y="f51"/>
                  </a:lnTo>
                  <a:lnTo>
                    <a:pt x="f5" y="f2"/>
                  </a:lnTo>
                  <a:lnTo>
                    <a:pt x="f52" y="f51"/>
                  </a:lnTo>
                  <a:lnTo>
                    <a:pt x="f53" y="f50"/>
                  </a:lnTo>
                  <a:lnTo>
                    <a:pt x="f54" y="f49"/>
                  </a:lnTo>
                  <a:lnTo>
                    <a:pt x="f55" y="f48"/>
                  </a:lnTo>
                  <a:lnTo>
                    <a:pt x="f56" y="f47"/>
                  </a:lnTo>
                  <a:lnTo>
                    <a:pt x="f57" y="f46"/>
                  </a:lnTo>
                  <a:lnTo>
                    <a:pt x="f58" y="f45"/>
                  </a:lnTo>
                  <a:lnTo>
                    <a:pt x="f59" y="f44"/>
                  </a:lnTo>
                  <a:lnTo>
                    <a:pt x="f60" y="f43"/>
                  </a:lnTo>
                  <a:lnTo>
                    <a:pt x="f61" y="f42"/>
                  </a:lnTo>
                  <a:lnTo>
                    <a:pt x="f62" y="f41"/>
                  </a:lnTo>
                  <a:lnTo>
                    <a:pt x="f63" y="f40"/>
                  </a:lnTo>
                  <a:lnTo>
                    <a:pt x="f64" y="f39"/>
                  </a:lnTo>
                  <a:lnTo>
                    <a:pt x="f65" y="f38"/>
                  </a:lnTo>
                  <a:lnTo>
                    <a:pt x="f51" y="f37"/>
                  </a:lnTo>
                  <a:lnTo>
                    <a:pt x="f2" y="f36"/>
                  </a:lnTo>
                  <a:lnTo>
                    <a:pt x="f51" y="f35"/>
                  </a:lnTo>
                  <a:lnTo>
                    <a:pt x="f65" y="f33"/>
                  </a:lnTo>
                  <a:lnTo>
                    <a:pt x="f64" y="f31"/>
                  </a:lnTo>
                  <a:lnTo>
                    <a:pt x="f63" y="f29"/>
                  </a:lnTo>
                  <a:lnTo>
                    <a:pt x="f62" y="f27"/>
                  </a:lnTo>
                  <a:lnTo>
                    <a:pt x="f61" y="f25"/>
                  </a:lnTo>
                  <a:lnTo>
                    <a:pt x="f60" y="f23"/>
                  </a:lnTo>
                  <a:lnTo>
                    <a:pt x="f59" y="f21"/>
                  </a:lnTo>
                  <a:lnTo>
                    <a:pt x="f58" y="f19"/>
                  </a:lnTo>
                  <a:lnTo>
                    <a:pt x="f57" y="f17"/>
                  </a:lnTo>
                  <a:lnTo>
                    <a:pt x="f56" y="f15"/>
                  </a:lnTo>
                  <a:lnTo>
                    <a:pt x="f55" y="f13"/>
                  </a:lnTo>
                  <a:lnTo>
                    <a:pt x="f54" y="f11"/>
                  </a:lnTo>
                  <a:lnTo>
                    <a:pt x="f53" y="f9"/>
                  </a:lnTo>
                  <a:lnTo>
                    <a:pt x="f52" y="f7"/>
                  </a:lnTo>
                  <a:lnTo>
                    <a:pt x="f5" y="f4"/>
                  </a:lnTo>
                  <a:close/>
                </a:path>
              </a:pathLst>
            </a:custGeom>
            <a:solidFill>
              <a:srgbClr val="FFE260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44" name="Полилиния 43"/>
            <p:cNvSpPr/>
            <p:nvPr/>
          </p:nvSpPr>
          <p:spPr>
            <a:xfrm>
              <a:off x="8056800" y="3471839"/>
              <a:ext cx="1357560" cy="122111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709"/>
                <a:gd name="f4" fmla="val 1372"/>
                <a:gd name="f5" fmla="val 854"/>
                <a:gd name="f6" fmla="val 941"/>
                <a:gd name="f7" fmla="val 1368"/>
                <a:gd name="f8" fmla="val 1025"/>
                <a:gd name="f9" fmla="val 1359"/>
                <a:gd name="f10" fmla="val 1109"/>
                <a:gd name="f11" fmla="val 1341"/>
                <a:gd name="f12" fmla="val 1188"/>
                <a:gd name="f13" fmla="val 1318"/>
                <a:gd name="f14" fmla="val 1261"/>
                <a:gd name="f15" fmla="val 1289"/>
                <a:gd name="f16" fmla="val 1333"/>
                <a:gd name="f17" fmla="val 1254"/>
                <a:gd name="f18" fmla="val 1398"/>
                <a:gd name="f19" fmla="val 1216"/>
                <a:gd name="f20" fmla="val 1458"/>
                <a:gd name="f21" fmla="val 1171"/>
                <a:gd name="f22" fmla="val 1514"/>
                <a:gd name="f23" fmla="val 1123"/>
                <a:gd name="f24" fmla="val 1562"/>
                <a:gd name="f25" fmla="val 1069"/>
                <a:gd name="f26" fmla="val 1607"/>
                <a:gd name="f27" fmla="val 1013"/>
                <a:gd name="f28" fmla="val 1642"/>
                <a:gd name="f29" fmla="val 953"/>
                <a:gd name="f30" fmla="val 1671"/>
                <a:gd name="f31" fmla="val 891"/>
                <a:gd name="f32" fmla="val 1692"/>
                <a:gd name="f33" fmla="val 825"/>
                <a:gd name="f34" fmla="val 1705"/>
                <a:gd name="f35" fmla="val 756"/>
                <a:gd name="f36" fmla="val 686"/>
                <a:gd name="f37" fmla="val 616"/>
                <a:gd name="f38" fmla="val 547"/>
                <a:gd name="f39" fmla="val 481"/>
                <a:gd name="f40" fmla="val 419"/>
                <a:gd name="f41" fmla="val 359"/>
                <a:gd name="f42" fmla="val 303"/>
                <a:gd name="f43" fmla="val 249"/>
                <a:gd name="f44" fmla="val 201"/>
                <a:gd name="f45" fmla="val 156"/>
                <a:gd name="f46" fmla="val 118"/>
                <a:gd name="f47" fmla="val 83"/>
                <a:gd name="f48" fmla="val 54"/>
                <a:gd name="f49" fmla="val 31"/>
                <a:gd name="f50" fmla="val 13"/>
                <a:gd name="f51" fmla="val 4"/>
                <a:gd name="f52" fmla="val 767"/>
                <a:gd name="f53" fmla="val 682"/>
                <a:gd name="f54" fmla="val 601"/>
                <a:gd name="f55" fmla="val 521"/>
                <a:gd name="f56" fmla="val 446"/>
                <a:gd name="f57" fmla="val 377"/>
                <a:gd name="f58" fmla="val 311"/>
                <a:gd name="f59" fmla="val 251"/>
                <a:gd name="f60" fmla="val 195"/>
                <a:gd name="f61" fmla="val 147"/>
                <a:gd name="f62" fmla="val 102"/>
                <a:gd name="f63" fmla="val 68"/>
                <a:gd name="f64" fmla="val 39"/>
                <a:gd name="f65" fmla="val 17"/>
                <a:gd name="f66" fmla="*/ f0 1 1709"/>
                <a:gd name="f67" fmla="*/ f1 1 1372"/>
                <a:gd name="f68" fmla="val f2"/>
                <a:gd name="f69" fmla="val f3"/>
                <a:gd name="f70" fmla="val f4"/>
                <a:gd name="f71" fmla="+- f70 0 f68"/>
                <a:gd name="f72" fmla="+- f69 0 f68"/>
                <a:gd name="f73" fmla="*/ f72 1 1709"/>
                <a:gd name="f74" fmla="*/ f71 1 1372"/>
                <a:gd name="f75" fmla="*/ f68 1 f73"/>
                <a:gd name="f76" fmla="*/ f69 1 f73"/>
                <a:gd name="f77" fmla="*/ f68 1 f74"/>
                <a:gd name="f78" fmla="*/ f70 1 f74"/>
                <a:gd name="f79" fmla="*/ f75 f66 1"/>
                <a:gd name="f80" fmla="*/ f76 f66 1"/>
                <a:gd name="f81" fmla="*/ f78 f67 1"/>
                <a:gd name="f82" fmla="*/ f77 f6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9" t="f82" r="f80" b="f81"/>
              <a:pathLst>
                <a:path w="1709" h="1372">
                  <a:moveTo>
                    <a:pt x="f5" y="f4"/>
                  </a:moveTo>
                  <a:lnTo>
                    <a:pt x="f6" y="f7"/>
                  </a:lnTo>
                  <a:lnTo>
                    <a:pt x="f8" y="f9"/>
                  </a:lnTo>
                  <a:lnTo>
                    <a:pt x="f10" y="f11"/>
                  </a:lnTo>
                  <a:lnTo>
                    <a:pt x="f12" y="f13"/>
                  </a:lnTo>
                  <a:lnTo>
                    <a:pt x="f14" y="f15"/>
                  </a:lnTo>
                  <a:lnTo>
                    <a:pt x="f16" y="f17"/>
                  </a:lnTo>
                  <a:lnTo>
                    <a:pt x="f18" y="f19"/>
                  </a:lnTo>
                  <a:lnTo>
                    <a:pt x="f20" y="f21"/>
                  </a:lnTo>
                  <a:lnTo>
                    <a:pt x="f22" y="f23"/>
                  </a:lnTo>
                  <a:lnTo>
                    <a:pt x="f24" y="f25"/>
                  </a:lnTo>
                  <a:lnTo>
                    <a:pt x="f26" y="f27"/>
                  </a:lnTo>
                  <a:lnTo>
                    <a:pt x="f28" y="f29"/>
                  </a:lnTo>
                  <a:lnTo>
                    <a:pt x="f30" y="f31"/>
                  </a:lnTo>
                  <a:lnTo>
                    <a:pt x="f32" y="f33"/>
                  </a:lnTo>
                  <a:lnTo>
                    <a:pt x="f34" y="f35"/>
                  </a:lnTo>
                  <a:lnTo>
                    <a:pt x="f3" y="f36"/>
                  </a:lnTo>
                  <a:lnTo>
                    <a:pt x="f34" y="f37"/>
                  </a:lnTo>
                  <a:lnTo>
                    <a:pt x="f32" y="f38"/>
                  </a:lnTo>
                  <a:lnTo>
                    <a:pt x="f30" y="f39"/>
                  </a:lnTo>
                  <a:lnTo>
                    <a:pt x="f28" y="f40"/>
                  </a:lnTo>
                  <a:lnTo>
                    <a:pt x="f26" y="f41"/>
                  </a:lnTo>
                  <a:lnTo>
                    <a:pt x="f24" y="f42"/>
                  </a:lnTo>
                  <a:lnTo>
                    <a:pt x="f22" y="f43"/>
                  </a:lnTo>
                  <a:lnTo>
                    <a:pt x="f20" y="f44"/>
                  </a:lnTo>
                  <a:lnTo>
                    <a:pt x="f18" y="f45"/>
                  </a:lnTo>
                  <a:lnTo>
                    <a:pt x="f16" y="f46"/>
                  </a:lnTo>
                  <a:lnTo>
                    <a:pt x="f14" y="f47"/>
                  </a:lnTo>
                  <a:lnTo>
                    <a:pt x="f12" y="f48"/>
                  </a:lnTo>
                  <a:lnTo>
                    <a:pt x="f10" y="f49"/>
                  </a:lnTo>
                  <a:lnTo>
                    <a:pt x="f8" y="f50"/>
                  </a:lnTo>
                  <a:lnTo>
                    <a:pt x="f6" y="f51"/>
                  </a:lnTo>
                  <a:lnTo>
                    <a:pt x="f5" y="f2"/>
                  </a:lnTo>
                  <a:lnTo>
                    <a:pt x="f52" y="f51"/>
                  </a:lnTo>
                  <a:lnTo>
                    <a:pt x="f53" y="f50"/>
                  </a:lnTo>
                  <a:lnTo>
                    <a:pt x="f54" y="f49"/>
                  </a:lnTo>
                  <a:lnTo>
                    <a:pt x="f55" y="f48"/>
                  </a:lnTo>
                  <a:lnTo>
                    <a:pt x="f56" y="f47"/>
                  </a:lnTo>
                  <a:lnTo>
                    <a:pt x="f57" y="f46"/>
                  </a:lnTo>
                  <a:lnTo>
                    <a:pt x="f58" y="f45"/>
                  </a:lnTo>
                  <a:lnTo>
                    <a:pt x="f59" y="f44"/>
                  </a:lnTo>
                  <a:lnTo>
                    <a:pt x="f60" y="f43"/>
                  </a:lnTo>
                  <a:lnTo>
                    <a:pt x="f61" y="f42"/>
                  </a:lnTo>
                  <a:lnTo>
                    <a:pt x="f62" y="f41"/>
                  </a:lnTo>
                  <a:lnTo>
                    <a:pt x="f63" y="f40"/>
                  </a:lnTo>
                  <a:lnTo>
                    <a:pt x="f64" y="f39"/>
                  </a:lnTo>
                  <a:lnTo>
                    <a:pt x="f65" y="f38"/>
                  </a:lnTo>
                  <a:lnTo>
                    <a:pt x="f51" y="f37"/>
                  </a:lnTo>
                  <a:lnTo>
                    <a:pt x="f2" y="f36"/>
                  </a:lnTo>
                  <a:lnTo>
                    <a:pt x="f51" y="f35"/>
                  </a:lnTo>
                  <a:lnTo>
                    <a:pt x="f65" y="f33"/>
                  </a:lnTo>
                  <a:lnTo>
                    <a:pt x="f64" y="f31"/>
                  </a:lnTo>
                  <a:lnTo>
                    <a:pt x="f63" y="f29"/>
                  </a:lnTo>
                  <a:lnTo>
                    <a:pt x="f62" y="f27"/>
                  </a:lnTo>
                  <a:lnTo>
                    <a:pt x="f61" y="f25"/>
                  </a:lnTo>
                  <a:lnTo>
                    <a:pt x="f60" y="f23"/>
                  </a:lnTo>
                  <a:lnTo>
                    <a:pt x="f59" y="f21"/>
                  </a:lnTo>
                  <a:lnTo>
                    <a:pt x="f58" y="f19"/>
                  </a:lnTo>
                  <a:lnTo>
                    <a:pt x="f57" y="f17"/>
                  </a:lnTo>
                  <a:lnTo>
                    <a:pt x="f56" y="f15"/>
                  </a:lnTo>
                  <a:lnTo>
                    <a:pt x="f55" y="f13"/>
                  </a:lnTo>
                  <a:lnTo>
                    <a:pt x="f54" y="f11"/>
                  </a:lnTo>
                  <a:lnTo>
                    <a:pt x="f53" y="f9"/>
                  </a:lnTo>
                  <a:lnTo>
                    <a:pt x="f52" y="f7"/>
                  </a:lnTo>
                  <a:lnTo>
                    <a:pt x="f5" y="f4"/>
                  </a:lnTo>
                  <a:close/>
                </a:path>
              </a:pathLst>
            </a:custGeom>
            <a:solidFill>
              <a:srgbClr val="FFE570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45" name="Полилиния 44"/>
            <p:cNvSpPr/>
            <p:nvPr/>
          </p:nvSpPr>
          <p:spPr>
            <a:xfrm>
              <a:off x="8072640" y="3485880"/>
              <a:ext cx="1325520" cy="119268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671"/>
                <a:gd name="f4" fmla="val 1342"/>
                <a:gd name="f5" fmla="val 835"/>
                <a:gd name="f6" fmla="val 920"/>
                <a:gd name="f7" fmla="val 1338"/>
                <a:gd name="f8" fmla="val 1003"/>
                <a:gd name="f9" fmla="val 1328"/>
                <a:gd name="f10" fmla="val 1084"/>
                <a:gd name="f11" fmla="val 1311"/>
                <a:gd name="f12" fmla="val 1159"/>
                <a:gd name="f13" fmla="val 1289"/>
                <a:gd name="f14" fmla="val 1232"/>
                <a:gd name="f15" fmla="val 1260"/>
                <a:gd name="f16" fmla="val 1302"/>
                <a:gd name="f17" fmla="val 1228"/>
                <a:gd name="f18" fmla="val 1366"/>
                <a:gd name="f19" fmla="val 1189"/>
                <a:gd name="f20" fmla="val 1426"/>
                <a:gd name="f21" fmla="val 1144"/>
                <a:gd name="f22" fmla="val 1480"/>
                <a:gd name="f23" fmla="val 1098"/>
                <a:gd name="f24" fmla="val 1528"/>
                <a:gd name="f25" fmla="val 1046"/>
                <a:gd name="f26" fmla="val 1570"/>
                <a:gd name="f27" fmla="val 992"/>
                <a:gd name="f28" fmla="val 1605"/>
                <a:gd name="f29" fmla="val 932"/>
                <a:gd name="f30" fmla="val 1634"/>
                <a:gd name="f31" fmla="val 870"/>
                <a:gd name="f32" fmla="val 1653"/>
                <a:gd name="f33" fmla="val 806"/>
                <a:gd name="f34" fmla="val 1667"/>
                <a:gd name="f35" fmla="val 741"/>
                <a:gd name="f36" fmla="val 671"/>
                <a:gd name="f37" fmla="val 601"/>
                <a:gd name="f38" fmla="val 536"/>
                <a:gd name="f39" fmla="val 472"/>
                <a:gd name="f40" fmla="val 410"/>
                <a:gd name="f41" fmla="val 350"/>
                <a:gd name="f42" fmla="val 296"/>
                <a:gd name="f43" fmla="val 244"/>
                <a:gd name="f44" fmla="val 195"/>
                <a:gd name="f45" fmla="val 153"/>
                <a:gd name="f46" fmla="val 114"/>
                <a:gd name="f47" fmla="val 81"/>
                <a:gd name="f48" fmla="val 52"/>
                <a:gd name="f49" fmla="val 31"/>
                <a:gd name="f50" fmla="val 14"/>
                <a:gd name="f51" fmla="val 4"/>
                <a:gd name="f52" fmla="val 750"/>
                <a:gd name="f53" fmla="val 667"/>
                <a:gd name="f54" fmla="val 587"/>
                <a:gd name="f55" fmla="val 510"/>
                <a:gd name="f56" fmla="val 437"/>
                <a:gd name="f57" fmla="val 369"/>
                <a:gd name="f58" fmla="val 304"/>
                <a:gd name="f59" fmla="val 246"/>
                <a:gd name="f60" fmla="val 192"/>
                <a:gd name="f61" fmla="val 143"/>
                <a:gd name="f62" fmla="val 101"/>
                <a:gd name="f63" fmla="val 66"/>
                <a:gd name="f64" fmla="val 37"/>
                <a:gd name="f65" fmla="val 18"/>
                <a:gd name="f66" fmla="*/ f0 1 1671"/>
                <a:gd name="f67" fmla="*/ f1 1 1342"/>
                <a:gd name="f68" fmla="val f2"/>
                <a:gd name="f69" fmla="val f3"/>
                <a:gd name="f70" fmla="val f4"/>
                <a:gd name="f71" fmla="+- f70 0 f68"/>
                <a:gd name="f72" fmla="+- f69 0 f68"/>
                <a:gd name="f73" fmla="*/ f72 1 1671"/>
                <a:gd name="f74" fmla="*/ f71 1 1342"/>
                <a:gd name="f75" fmla="*/ f68 1 f73"/>
                <a:gd name="f76" fmla="*/ f69 1 f73"/>
                <a:gd name="f77" fmla="*/ f68 1 f74"/>
                <a:gd name="f78" fmla="*/ f70 1 f74"/>
                <a:gd name="f79" fmla="*/ f75 f66 1"/>
                <a:gd name="f80" fmla="*/ f76 f66 1"/>
                <a:gd name="f81" fmla="*/ f78 f67 1"/>
                <a:gd name="f82" fmla="*/ f77 f6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9" t="f82" r="f80" b="f81"/>
              <a:pathLst>
                <a:path w="1671" h="1342">
                  <a:moveTo>
                    <a:pt x="f5" y="f4"/>
                  </a:moveTo>
                  <a:lnTo>
                    <a:pt x="f6" y="f7"/>
                  </a:lnTo>
                  <a:lnTo>
                    <a:pt x="f8" y="f9"/>
                  </a:lnTo>
                  <a:lnTo>
                    <a:pt x="f10" y="f11"/>
                  </a:lnTo>
                  <a:lnTo>
                    <a:pt x="f12" y="f13"/>
                  </a:lnTo>
                  <a:lnTo>
                    <a:pt x="f14" y="f15"/>
                  </a:lnTo>
                  <a:lnTo>
                    <a:pt x="f16" y="f17"/>
                  </a:lnTo>
                  <a:lnTo>
                    <a:pt x="f18" y="f19"/>
                  </a:lnTo>
                  <a:lnTo>
                    <a:pt x="f20" y="f21"/>
                  </a:lnTo>
                  <a:lnTo>
                    <a:pt x="f22" y="f23"/>
                  </a:lnTo>
                  <a:lnTo>
                    <a:pt x="f24" y="f25"/>
                  </a:lnTo>
                  <a:lnTo>
                    <a:pt x="f26" y="f27"/>
                  </a:lnTo>
                  <a:lnTo>
                    <a:pt x="f28" y="f29"/>
                  </a:lnTo>
                  <a:lnTo>
                    <a:pt x="f30" y="f31"/>
                  </a:lnTo>
                  <a:lnTo>
                    <a:pt x="f32" y="f33"/>
                  </a:lnTo>
                  <a:lnTo>
                    <a:pt x="f34" y="f35"/>
                  </a:lnTo>
                  <a:lnTo>
                    <a:pt x="f3" y="f36"/>
                  </a:lnTo>
                  <a:lnTo>
                    <a:pt x="f34" y="f37"/>
                  </a:lnTo>
                  <a:lnTo>
                    <a:pt x="f32" y="f38"/>
                  </a:lnTo>
                  <a:lnTo>
                    <a:pt x="f30" y="f39"/>
                  </a:lnTo>
                  <a:lnTo>
                    <a:pt x="f28" y="f40"/>
                  </a:lnTo>
                  <a:lnTo>
                    <a:pt x="f26" y="f41"/>
                  </a:lnTo>
                  <a:lnTo>
                    <a:pt x="f24" y="f42"/>
                  </a:lnTo>
                  <a:lnTo>
                    <a:pt x="f22" y="f43"/>
                  </a:lnTo>
                  <a:lnTo>
                    <a:pt x="f20" y="f44"/>
                  </a:lnTo>
                  <a:lnTo>
                    <a:pt x="f18" y="f45"/>
                  </a:lnTo>
                  <a:lnTo>
                    <a:pt x="f16" y="f46"/>
                  </a:lnTo>
                  <a:lnTo>
                    <a:pt x="f14" y="f47"/>
                  </a:lnTo>
                  <a:lnTo>
                    <a:pt x="f12" y="f48"/>
                  </a:lnTo>
                  <a:lnTo>
                    <a:pt x="f10" y="f49"/>
                  </a:lnTo>
                  <a:lnTo>
                    <a:pt x="f8" y="f50"/>
                  </a:lnTo>
                  <a:lnTo>
                    <a:pt x="f6" y="f51"/>
                  </a:lnTo>
                  <a:lnTo>
                    <a:pt x="f5" y="f2"/>
                  </a:lnTo>
                  <a:lnTo>
                    <a:pt x="f52" y="f51"/>
                  </a:lnTo>
                  <a:lnTo>
                    <a:pt x="f53" y="f50"/>
                  </a:lnTo>
                  <a:lnTo>
                    <a:pt x="f54" y="f49"/>
                  </a:lnTo>
                  <a:lnTo>
                    <a:pt x="f55" y="f48"/>
                  </a:lnTo>
                  <a:lnTo>
                    <a:pt x="f56" y="f47"/>
                  </a:lnTo>
                  <a:lnTo>
                    <a:pt x="f57" y="f46"/>
                  </a:lnTo>
                  <a:lnTo>
                    <a:pt x="f58" y="f45"/>
                  </a:lnTo>
                  <a:lnTo>
                    <a:pt x="f59" y="f44"/>
                  </a:lnTo>
                  <a:lnTo>
                    <a:pt x="f60" y="f43"/>
                  </a:lnTo>
                  <a:lnTo>
                    <a:pt x="f61" y="f42"/>
                  </a:lnTo>
                  <a:lnTo>
                    <a:pt x="f62" y="f41"/>
                  </a:lnTo>
                  <a:lnTo>
                    <a:pt x="f63" y="f40"/>
                  </a:lnTo>
                  <a:lnTo>
                    <a:pt x="f64" y="f39"/>
                  </a:lnTo>
                  <a:lnTo>
                    <a:pt x="f65" y="f38"/>
                  </a:lnTo>
                  <a:lnTo>
                    <a:pt x="f51" y="f37"/>
                  </a:lnTo>
                  <a:lnTo>
                    <a:pt x="f2" y="f36"/>
                  </a:lnTo>
                  <a:lnTo>
                    <a:pt x="f51" y="f35"/>
                  </a:lnTo>
                  <a:lnTo>
                    <a:pt x="f65" y="f33"/>
                  </a:lnTo>
                  <a:lnTo>
                    <a:pt x="f64" y="f31"/>
                  </a:lnTo>
                  <a:lnTo>
                    <a:pt x="f63" y="f29"/>
                  </a:lnTo>
                  <a:lnTo>
                    <a:pt x="f62" y="f27"/>
                  </a:lnTo>
                  <a:lnTo>
                    <a:pt x="f61" y="f25"/>
                  </a:lnTo>
                  <a:lnTo>
                    <a:pt x="f60" y="f23"/>
                  </a:lnTo>
                  <a:lnTo>
                    <a:pt x="f59" y="f21"/>
                  </a:lnTo>
                  <a:lnTo>
                    <a:pt x="f58" y="f19"/>
                  </a:lnTo>
                  <a:lnTo>
                    <a:pt x="f57" y="f17"/>
                  </a:lnTo>
                  <a:lnTo>
                    <a:pt x="f56" y="f15"/>
                  </a:lnTo>
                  <a:lnTo>
                    <a:pt x="f55" y="f13"/>
                  </a:lnTo>
                  <a:lnTo>
                    <a:pt x="f54" y="f11"/>
                  </a:lnTo>
                  <a:lnTo>
                    <a:pt x="f53" y="f9"/>
                  </a:lnTo>
                  <a:lnTo>
                    <a:pt x="f52" y="f7"/>
                  </a:lnTo>
                  <a:lnTo>
                    <a:pt x="f5" y="f4"/>
                  </a:lnTo>
                  <a:close/>
                </a:path>
              </a:pathLst>
            </a:custGeom>
            <a:solidFill>
              <a:srgbClr val="FFE87F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46" name="Полилиния 45"/>
            <p:cNvSpPr/>
            <p:nvPr/>
          </p:nvSpPr>
          <p:spPr>
            <a:xfrm>
              <a:off x="8087039" y="3498479"/>
              <a:ext cx="1295280" cy="116928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632"/>
                <a:gd name="f4" fmla="val 1312"/>
                <a:gd name="f5" fmla="val 815"/>
                <a:gd name="f6" fmla="val 898"/>
                <a:gd name="f7" fmla="val 1308"/>
                <a:gd name="f8" fmla="val 979"/>
                <a:gd name="f9" fmla="val 1299"/>
                <a:gd name="f10" fmla="val 1058"/>
                <a:gd name="f11" fmla="val 1283"/>
                <a:gd name="f12" fmla="val 1133"/>
                <a:gd name="f13" fmla="val 1260"/>
                <a:gd name="f14" fmla="val 1205"/>
                <a:gd name="f15" fmla="val 1233"/>
                <a:gd name="f16" fmla="val 1272"/>
                <a:gd name="f17" fmla="val 1200"/>
                <a:gd name="f18" fmla="val 1334"/>
                <a:gd name="f19" fmla="val 1161"/>
                <a:gd name="f20" fmla="val 1392"/>
                <a:gd name="f21" fmla="val 1119"/>
                <a:gd name="f22" fmla="val 1446"/>
                <a:gd name="f23" fmla="val 1072"/>
                <a:gd name="f24" fmla="val 1492"/>
                <a:gd name="f25" fmla="val 1022"/>
                <a:gd name="f26" fmla="val 1533"/>
                <a:gd name="f27" fmla="val 968"/>
                <a:gd name="f28" fmla="val 1568"/>
                <a:gd name="f29" fmla="val 910"/>
                <a:gd name="f30" fmla="val 1595"/>
                <a:gd name="f31" fmla="val 850"/>
                <a:gd name="f32" fmla="val 1614"/>
                <a:gd name="f33" fmla="val 788"/>
                <a:gd name="f34" fmla="val 1628"/>
                <a:gd name="f35" fmla="val 723"/>
                <a:gd name="f36" fmla="val 655"/>
                <a:gd name="f37" fmla="val 587"/>
                <a:gd name="f38" fmla="val 524"/>
                <a:gd name="f39" fmla="val 460"/>
                <a:gd name="f40" fmla="val 400"/>
                <a:gd name="f41" fmla="val 344"/>
                <a:gd name="f42" fmla="val 290"/>
                <a:gd name="f43" fmla="val 237"/>
                <a:gd name="f44" fmla="val 191"/>
                <a:gd name="f45" fmla="val 149"/>
                <a:gd name="f46" fmla="val 112"/>
                <a:gd name="f47" fmla="val 79"/>
                <a:gd name="f48" fmla="val 52"/>
                <a:gd name="f49" fmla="val 29"/>
                <a:gd name="f50" fmla="val 13"/>
                <a:gd name="f51" fmla="val 4"/>
                <a:gd name="f52" fmla="val 732"/>
                <a:gd name="f53" fmla="val 650"/>
                <a:gd name="f54" fmla="val 573"/>
                <a:gd name="f55" fmla="val 498"/>
                <a:gd name="f56" fmla="val 426"/>
                <a:gd name="f57" fmla="val 359"/>
                <a:gd name="f58" fmla="val 297"/>
                <a:gd name="f59" fmla="val 239"/>
                <a:gd name="f60" fmla="val 185"/>
                <a:gd name="f61" fmla="val 139"/>
                <a:gd name="f62" fmla="val 98"/>
                <a:gd name="f63" fmla="val 63"/>
                <a:gd name="f64" fmla="val 36"/>
                <a:gd name="f65" fmla="val 17"/>
                <a:gd name="f66" fmla="val 3"/>
                <a:gd name="f67" fmla="*/ f0 1 1632"/>
                <a:gd name="f68" fmla="*/ f1 1 1312"/>
                <a:gd name="f69" fmla="val f2"/>
                <a:gd name="f70" fmla="val f3"/>
                <a:gd name="f71" fmla="val f4"/>
                <a:gd name="f72" fmla="+- f71 0 f69"/>
                <a:gd name="f73" fmla="+- f70 0 f69"/>
                <a:gd name="f74" fmla="*/ f73 1 1632"/>
                <a:gd name="f75" fmla="*/ f72 1 1312"/>
                <a:gd name="f76" fmla="*/ f69 1 f74"/>
                <a:gd name="f77" fmla="*/ f70 1 f74"/>
                <a:gd name="f78" fmla="*/ f69 1 f75"/>
                <a:gd name="f79" fmla="*/ f71 1 f75"/>
                <a:gd name="f80" fmla="*/ f76 f67 1"/>
                <a:gd name="f81" fmla="*/ f77 f67 1"/>
                <a:gd name="f82" fmla="*/ f79 f68 1"/>
                <a:gd name="f83" fmla="*/ f78 f6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80" t="f83" r="f81" b="f82"/>
              <a:pathLst>
                <a:path w="1632" h="1312">
                  <a:moveTo>
                    <a:pt x="f5" y="f4"/>
                  </a:moveTo>
                  <a:lnTo>
                    <a:pt x="f6" y="f7"/>
                  </a:lnTo>
                  <a:lnTo>
                    <a:pt x="f8" y="f9"/>
                  </a:lnTo>
                  <a:lnTo>
                    <a:pt x="f10" y="f11"/>
                  </a:lnTo>
                  <a:lnTo>
                    <a:pt x="f12" y="f13"/>
                  </a:lnTo>
                  <a:lnTo>
                    <a:pt x="f14" y="f15"/>
                  </a:lnTo>
                  <a:lnTo>
                    <a:pt x="f16" y="f17"/>
                  </a:lnTo>
                  <a:lnTo>
                    <a:pt x="f18" y="f19"/>
                  </a:lnTo>
                  <a:lnTo>
                    <a:pt x="f20" y="f21"/>
                  </a:lnTo>
                  <a:lnTo>
                    <a:pt x="f22" y="f23"/>
                  </a:lnTo>
                  <a:lnTo>
                    <a:pt x="f24" y="f25"/>
                  </a:lnTo>
                  <a:lnTo>
                    <a:pt x="f26" y="f27"/>
                  </a:lnTo>
                  <a:lnTo>
                    <a:pt x="f28" y="f29"/>
                  </a:lnTo>
                  <a:lnTo>
                    <a:pt x="f30" y="f31"/>
                  </a:lnTo>
                  <a:lnTo>
                    <a:pt x="f32" y="f33"/>
                  </a:lnTo>
                  <a:lnTo>
                    <a:pt x="f34" y="f35"/>
                  </a:lnTo>
                  <a:lnTo>
                    <a:pt x="f3" y="f36"/>
                  </a:lnTo>
                  <a:lnTo>
                    <a:pt x="f34" y="f37"/>
                  </a:lnTo>
                  <a:lnTo>
                    <a:pt x="f32" y="f38"/>
                  </a:lnTo>
                  <a:lnTo>
                    <a:pt x="f30" y="f39"/>
                  </a:lnTo>
                  <a:lnTo>
                    <a:pt x="f28" y="f40"/>
                  </a:lnTo>
                  <a:lnTo>
                    <a:pt x="f26" y="f41"/>
                  </a:lnTo>
                  <a:lnTo>
                    <a:pt x="f24" y="f42"/>
                  </a:lnTo>
                  <a:lnTo>
                    <a:pt x="f22" y="f43"/>
                  </a:lnTo>
                  <a:lnTo>
                    <a:pt x="f20" y="f44"/>
                  </a:lnTo>
                  <a:lnTo>
                    <a:pt x="f18" y="f45"/>
                  </a:lnTo>
                  <a:lnTo>
                    <a:pt x="f16" y="f46"/>
                  </a:lnTo>
                  <a:lnTo>
                    <a:pt x="f14" y="f47"/>
                  </a:lnTo>
                  <a:lnTo>
                    <a:pt x="f12" y="f48"/>
                  </a:lnTo>
                  <a:lnTo>
                    <a:pt x="f10" y="f49"/>
                  </a:lnTo>
                  <a:lnTo>
                    <a:pt x="f8" y="f50"/>
                  </a:lnTo>
                  <a:lnTo>
                    <a:pt x="f6" y="f51"/>
                  </a:lnTo>
                  <a:lnTo>
                    <a:pt x="f5" y="f2"/>
                  </a:lnTo>
                  <a:lnTo>
                    <a:pt x="f52" y="f51"/>
                  </a:lnTo>
                  <a:lnTo>
                    <a:pt x="f53" y="f50"/>
                  </a:lnTo>
                  <a:lnTo>
                    <a:pt x="f54" y="f49"/>
                  </a:lnTo>
                  <a:lnTo>
                    <a:pt x="f55" y="f48"/>
                  </a:lnTo>
                  <a:lnTo>
                    <a:pt x="f56" y="f47"/>
                  </a:lnTo>
                  <a:lnTo>
                    <a:pt x="f57" y="f46"/>
                  </a:lnTo>
                  <a:lnTo>
                    <a:pt x="f58" y="f45"/>
                  </a:lnTo>
                  <a:lnTo>
                    <a:pt x="f59" y="f44"/>
                  </a:lnTo>
                  <a:lnTo>
                    <a:pt x="f60" y="f43"/>
                  </a:lnTo>
                  <a:lnTo>
                    <a:pt x="f61" y="f42"/>
                  </a:lnTo>
                  <a:lnTo>
                    <a:pt x="f62" y="f41"/>
                  </a:lnTo>
                  <a:lnTo>
                    <a:pt x="f63" y="f40"/>
                  </a:lnTo>
                  <a:lnTo>
                    <a:pt x="f64" y="f39"/>
                  </a:lnTo>
                  <a:lnTo>
                    <a:pt x="f65" y="f38"/>
                  </a:lnTo>
                  <a:lnTo>
                    <a:pt x="f66" y="f37"/>
                  </a:lnTo>
                  <a:lnTo>
                    <a:pt x="f2" y="f36"/>
                  </a:lnTo>
                  <a:lnTo>
                    <a:pt x="f66" y="f35"/>
                  </a:lnTo>
                  <a:lnTo>
                    <a:pt x="f65" y="f33"/>
                  </a:lnTo>
                  <a:lnTo>
                    <a:pt x="f64" y="f31"/>
                  </a:lnTo>
                  <a:lnTo>
                    <a:pt x="f63" y="f29"/>
                  </a:lnTo>
                  <a:lnTo>
                    <a:pt x="f62" y="f27"/>
                  </a:lnTo>
                  <a:lnTo>
                    <a:pt x="f61" y="f25"/>
                  </a:lnTo>
                  <a:lnTo>
                    <a:pt x="f60" y="f23"/>
                  </a:lnTo>
                  <a:lnTo>
                    <a:pt x="f59" y="f21"/>
                  </a:lnTo>
                  <a:lnTo>
                    <a:pt x="f58" y="f19"/>
                  </a:lnTo>
                  <a:lnTo>
                    <a:pt x="f57" y="f17"/>
                  </a:lnTo>
                  <a:lnTo>
                    <a:pt x="f56" y="f15"/>
                  </a:lnTo>
                  <a:lnTo>
                    <a:pt x="f55" y="f13"/>
                  </a:lnTo>
                  <a:lnTo>
                    <a:pt x="f54" y="f11"/>
                  </a:lnTo>
                  <a:lnTo>
                    <a:pt x="f53" y="f9"/>
                  </a:lnTo>
                  <a:lnTo>
                    <a:pt x="f52" y="f7"/>
                  </a:lnTo>
                  <a:lnTo>
                    <a:pt x="f5" y="f4"/>
                  </a:lnTo>
                  <a:close/>
                </a:path>
              </a:pathLst>
            </a:custGeom>
            <a:solidFill>
              <a:srgbClr val="FFEA8E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47" name="Полилиния 46"/>
            <p:cNvSpPr/>
            <p:nvPr/>
          </p:nvSpPr>
          <p:spPr>
            <a:xfrm>
              <a:off x="8102880" y="3512520"/>
              <a:ext cx="1265400" cy="114120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593"/>
                <a:gd name="f4" fmla="val 1282"/>
                <a:gd name="f5" fmla="val 796"/>
                <a:gd name="f6" fmla="val 877"/>
                <a:gd name="f7" fmla="val 1278"/>
                <a:gd name="f8" fmla="val 956"/>
                <a:gd name="f9" fmla="val 1268"/>
                <a:gd name="f10" fmla="val 1033"/>
                <a:gd name="f11" fmla="val 1253"/>
                <a:gd name="f12" fmla="val 1107"/>
                <a:gd name="f13" fmla="val 1231"/>
                <a:gd name="f14" fmla="val 1176"/>
                <a:gd name="f15" fmla="val 1204"/>
                <a:gd name="f16" fmla="val 1242"/>
                <a:gd name="f17" fmla="val 1171"/>
                <a:gd name="f18" fmla="val 1304"/>
                <a:gd name="f19" fmla="val 1135"/>
                <a:gd name="f20" fmla="val 1360"/>
                <a:gd name="f21" fmla="val 1094"/>
                <a:gd name="f22" fmla="val 1412"/>
                <a:gd name="f23" fmla="val 1048"/>
                <a:gd name="f24" fmla="val 1456"/>
                <a:gd name="f25" fmla="val 998"/>
                <a:gd name="f26" fmla="val 1497"/>
                <a:gd name="f27" fmla="val 945"/>
                <a:gd name="f28" fmla="val 1531"/>
                <a:gd name="f29" fmla="val 889"/>
                <a:gd name="f30" fmla="val 1557"/>
                <a:gd name="f31" fmla="val 831"/>
                <a:gd name="f32" fmla="val 1578"/>
                <a:gd name="f33" fmla="val 769"/>
                <a:gd name="f34" fmla="val 1589"/>
                <a:gd name="f35" fmla="val 706"/>
                <a:gd name="f36" fmla="val 640"/>
                <a:gd name="f37" fmla="val 574"/>
                <a:gd name="f38" fmla="val 510"/>
                <a:gd name="f39" fmla="val 449"/>
                <a:gd name="f40" fmla="val 391"/>
                <a:gd name="f41" fmla="val 335"/>
                <a:gd name="f42" fmla="val 282"/>
                <a:gd name="f43" fmla="val 232"/>
                <a:gd name="f44" fmla="val 188"/>
                <a:gd name="f45" fmla="val 147"/>
                <a:gd name="f46" fmla="val 108"/>
                <a:gd name="f47" fmla="val 78"/>
                <a:gd name="f48" fmla="val 50"/>
                <a:gd name="f49" fmla="val 29"/>
                <a:gd name="f50" fmla="val 14"/>
                <a:gd name="f51" fmla="val 4"/>
                <a:gd name="f52" fmla="val 715"/>
                <a:gd name="f53" fmla="val 635"/>
                <a:gd name="f54" fmla="val 560"/>
                <a:gd name="f55" fmla="val 487"/>
                <a:gd name="f56" fmla="val 417"/>
                <a:gd name="f57" fmla="val 351"/>
                <a:gd name="f58" fmla="val 290"/>
                <a:gd name="f59" fmla="val 234"/>
                <a:gd name="f60" fmla="val 181"/>
                <a:gd name="f61" fmla="val 137"/>
                <a:gd name="f62" fmla="val 96"/>
                <a:gd name="f63" fmla="val 62"/>
                <a:gd name="f64" fmla="val 37"/>
                <a:gd name="f65" fmla="val 15"/>
                <a:gd name="f66" fmla="*/ f0 1 1593"/>
                <a:gd name="f67" fmla="*/ f1 1 1282"/>
                <a:gd name="f68" fmla="val f2"/>
                <a:gd name="f69" fmla="val f3"/>
                <a:gd name="f70" fmla="val f4"/>
                <a:gd name="f71" fmla="+- f70 0 f68"/>
                <a:gd name="f72" fmla="+- f69 0 f68"/>
                <a:gd name="f73" fmla="*/ f72 1 1593"/>
                <a:gd name="f74" fmla="*/ f71 1 1282"/>
                <a:gd name="f75" fmla="*/ f68 1 f73"/>
                <a:gd name="f76" fmla="*/ f69 1 f73"/>
                <a:gd name="f77" fmla="*/ f68 1 f74"/>
                <a:gd name="f78" fmla="*/ f70 1 f74"/>
                <a:gd name="f79" fmla="*/ f75 f66 1"/>
                <a:gd name="f80" fmla="*/ f76 f66 1"/>
                <a:gd name="f81" fmla="*/ f78 f67 1"/>
                <a:gd name="f82" fmla="*/ f77 f6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9" t="f82" r="f80" b="f81"/>
              <a:pathLst>
                <a:path w="1593" h="1282">
                  <a:moveTo>
                    <a:pt x="f5" y="f4"/>
                  </a:moveTo>
                  <a:lnTo>
                    <a:pt x="f6" y="f7"/>
                  </a:lnTo>
                  <a:lnTo>
                    <a:pt x="f8" y="f9"/>
                  </a:lnTo>
                  <a:lnTo>
                    <a:pt x="f10" y="f11"/>
                  </a:lnTo>
                  <a:lnTo>
                    <a:pt x="f12" y="f13"/>
                  </a:lnTo>
                  <a:lnTo>
                    <a:pt x="f14" y="f15"/>
                  </a:lnTo>
                  <a:lnTo>
                    <a:pt x="f16" y="f17"/>
                  </a:lnTo>
                  <a:lnTo>
                    <a:pt x="f18" y="f19"/>
                  </a:lnTo>
                  <a:lnTo>
                    <a:pt x="f20" y="f21"/>
                  </a:lnTo>
                  <a:lnTo>
                    <a:pt x="f22" y="f23"/>
                  </a:lnTo>
                  <a:lnTo>
                    <a:pt x="f24" y="f25"/>
                  </a:lnTo>
                  <a:lnTo>
                    <a:pt x="f26" y="f27"/>
                  </a:lnTo>
                  <a:lnTo>
                    <a:pt x="f28" y="f29"/>
                  </a:lnTo>
                  <a:lnTo>
                    <a:pt x="f30" y="f31"/>
                  </a:lnTo>
                  <a:lnTo>
                    <a:pt x="f32" y="f33"/>
                  </a:lnTo>
                  <a:lnTo>
                    <a:pt x="f34" y="f35"/>
                  </a:lnTo>
                  <a:lnTo>
                    <a:pt x="f3" y="f36"/>
                  </a:lnTo>
                  <a:lnTo>
                    <a:pt x="f34" y="f37"/>
                  </a:lnTo>
                  <a:lnTo>
                    <a:pt x="f32" y="f38"/>
                  </a:lnTo>
                  <a:lnTo>
                    <a:pt x="f30" y="f39"/>
                  </a:lnTo>
                  <a:lnTo>
                    <a:pt x="f28" y="f40"/>
                  </a:lnTo>
                  <a:lnTo>
                    <a:pt x="f26" y="f41"/>
                  </a:lnTo>
                  <a:lnTo>
                    <a:pt x="f24" y="f42"/>
                  </a:lnTo>
                  <a:lnTo>
                    <a:pt x="f22" y="f43"/>
                  </a:lnTo>
                  <a:lnTo>
                    <a:pt x="f20" y="f44"/>
                  </a:lnTo>
                  <a:lnTo>
                    <a:pt x="f18" y="f45"/>
                  </a:lnTo>
                  <a:lnTo>
                    <a:pt x="f16" y="f46"/>
                  </a:lnTo>
                  <a:lnTo>
                    <a:pt x="f14" y="f47"/>
                  </a:lnTo>
                  <a:lnTo>
                    <a:pt x="f12" y="f48"/>
                  </a:lnTo>
                  <a:lnTo>
                    <a:pt x="f10" y="f49"/>
                  </a:lnTo>
                  <a:lnTo>
                    <a:pt x="f8" y="f50"/>
                  </a:lnTo>
                  <a:lnTo>
                    <a:pt x="f6" y="f51"/>
                  </a:lnTo>
                  <a:lnTo>
                    <a:pt x="f5" y="f2"/>
                  </a:lnTo>
                  <a:lnTo>
                    <a:pt x="f52" y="f51"/>
                  </a:lnTo>
                  <a:lnTo>
                    <a:pt x="f53" y="f50"/>
                  </a:lnTo>
                  <a:lnTo>
                    <a:pt x="f54" y="f49"/>
                  </a:lnTo>
                  <a:lnTo>
                    <a:pt x="f55" y="f48"/>
                  </a:lnTo>
                  <a:lnTo>
                    <a:pt x="f56" y="f47"/>
                  </a:lnTo>
                  <a:lnTo>
                    <a:pt x="f57" y="f46"/>
                  </a:lnTo>
                  <a:lnTo>
                    <a:pt x="f58" y="f45"/>
                  </a:lnTo>
                  <a:lnTo>
                    <a:pt x="f59" y="f44"/>
                  </a:lnTo>
                  <a:lnTo>
                    <a:pt x="f60" y="f43"/>
                  </a:lnTo>
                  <a:lnTo>
                    <a:pt x="f61" y="f42"/>
                  </a:lnTo>
                  <a:lnTo>
                    <a:pt x="f62" y="f41"/>
                  </a:lnTo>
                  <a:lnTo>
                    <a:pt x="f63" y="f40"/>
                  </a:lnTo>
                  <a:lnTo>
                    <a:pt x="f64" y="f39"/>
                  </a:lnTo>
                  <a:lnTo>
                    <a:pt x="f65" y="f38"/>
                  </a:lnTo>
                  <a:lnTo>
                    <a:pt x="f51" y="f37"/>
                  </a:lnTo>
                  <a:lnTo>
                    <a:pt x="f2" y="f36"/>
                  </a:lnTo>
                  <a:lnTo>
                    <a:pt x="f51" y="f35"/>
                  </a:lnTo>
                  <a:lnTo>
                    <a:pt x="f65" y="f33"/>
                  </a:lnTo>
                  <a:lnTo>
                    <a:pt x="f64" y="f31"/>
                  </a:lnTo>
                  <a:lnTo>
                    <a:pt x="f63" y="f29"/>
                  </a:lnTo>
                  <a:lnTo>
                    <a:pt x="f62" y="f27"/>
                  </a:lnTo>
                  <a:lnTo>
                    <a:pt x="f61" y="f25"/>
                  </a:lnTo>
                  <a:lnTo>
                    <a:pt x="f60" y="f23"/>
                  </a:lnTo>
                  <a:lnTo>
                    <a:pt x="f59" y="f21"/>
                  </a:lnTo>
                  <a:lnTo>
                    <a:pt x="f58" y="f19"/>
                  </a:lnTo>
                  <a:lnTo>
                    <a:pt x="f57" y="f17"/>
                  </a:lnTo>
                  <a:lnTo>
                    <a:pt x="f56" y="f15"/>
                  </a:lnTo>
                  <a:lnTo>
                    <a:pt x="f55" y="f13"/>
                  </a:lnTo>
                  <a:lnTo>
                    <a:pt x="f54" y="f11"/>
                  </a:lnTo>
                  <a:lnTo>
                    <a:pt x="f53" y="f9"/>
                  </a:lnTo>
                  <a:lnTo>
                    <a:pt x="f52" y="f7"/>
                  </a:lnTo>
                  <a:lnTo>
                    <a:pt x="f5" y="f4"/>
                  </a:lnTo>
                  <a:close/>
                </a:path>
              </a:pathLst>
            </a:custGeom>
            <a:solidFill>
              <a:srgbClr val="FFED9E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48" name="Полилиния 47"/>
            <p:cNvSpPr/>
            <p:nvPr/>
          </p:nvSpPr>
          <p:spPr>
            <a:xfrm>
              <a:off x="8118720" y="3527279"/>
              <a:ext cx="1233720" cy="111240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555"/>
                <a:gd name="f4" fmla="val 1250"/>
                <a:gd name="f5" fmla="val 777"/>
                <a:gd name="f6" fmla="val 856"/>
                <a:gd name="f7" fmla="val 1246"/>
                <a:gd name="f8" fmla="val 933"/>
                <a:gd name="f9" fmla="val 1237"/>
                <a:gd name="f10" fmla="val 1008"/>
                <a:gd name="f11" fmla="val 1221"/>
                <a:gd name="f12" fmla="val 1080"/>
                <a:gd name="f13" fmla="val 1202"/>
                <a:gd name="f14" fmla="val 1147"/>
                <a:gd name="f15" fmla="val 1175"/>
                <a:gd name="f16" fmla="val 1213"/>
                <a:gd name="f17" fmla="val 1144"/>
                <a:gd name="f18" fmla="val 1273"/>
                <a:gd name="f19" fmla="val 1107"/>
                <a:gd name="f20" fmla="val 1327"/>
                <a:gd name="f21" fmla="val 1067"/>
                <a:gd name="f22" fmla="val 1377"/>
                <a:gd name="f23" fmla="val 1022"/>
                <a:gd name="f24" fmla="val 1422"/>
                <a:gd name="f25" fmla="val 974"/>
                <a:gd name="f26" fmla="val 1460"/>
                <a:gd name="f27" fmla="val 922"/>
                <a:gd name="f28" fmla="val 1493"/>
                <a:gd name="f29" fmla="val 867"/>
                <a:gd name="f30" fmla="val 1520"/>
                <a:gd name="f31" fmla="val 810"/>
                <a:gd name="f32" fmla="val 1539"/>
                <a:gd name="f33" fmla="val 750"/>
                <a:gd name="f34" fmla="val 1551"/>
                <a:gd name="f35" fmla="val 688"/>
                <a:gd name="f36" fmla="val 624"/>
                <a:gd name="f37" fmla="val 560"/>
                <a:gd name="f38" fmla="val 498"/>
                <a:gd name="f39" fmla="val 438"/>
                <a:gd name="f40" fmla="val 380"/>
                <a:gd name="f41" fmla="val 326"/>
                <a:gd name="f42" fmla="val 274"/>
                <a:gd name="f43" fmla="val 226"/>
                <a:gd name="f44" fmla="val 181"/>
                <a:gd name="f45" fmla="val 143"/>
                <a:gd name="f46" fmla="val 106"/>
                <a:gd name="f47" fmla="val 75"/>
                <a:gd name="f48" fmla="val 48"/>
                <a:gd name="f49" fmla="val 27"/>
                <a:gd name="f50" fmla="val 13"/>
                <a:gd name="f51" fmla="val 4"/>
                <a:gd name="f52" fmla="val 697"/>
                <a:gd name="f53" fmla="val 620"/>
                <a:gd name="f54" fmla="val 545"/>
                <a:gd name="f55" fmla="val 475"/>
                <a:gd name="f56" fmla="val 406"/>
                <a:gd name="f57" fmla="val 342"/>
                <a:gd name="f58" fmla="val 282"/>
                <a:gd name="f59" fmla="val 228"/>
                <a:gd name="f60" fmla="val 178"/>
                <a:gd name="f61" fmla="val 134"/>
                <a:gd name="f62" fmla="val 95"/>
                <a:gd name="f63" fmla="val 62"/>
                <a:gd name="f64" fmla="val 35"/>
                <a:gd name="f65" fmla="val 16"/>
                <a:gd name="f66" fmla="*/ f0 1 1555"/>
                <a:gd name="f67" fmla="*/ f1 1 1250"/>
                <a:gd name="f68" fmla="val f2"/>
                <a:gd name="f69" fmla="val f3"/>
                <a:gd name="f70" fmla="val f4"/>
                <a:gd name="f71" fmla="+- f70 0 f68"/>
                <a:gd name="f72" fmla="+- f69 0 f68"/>
                <a:gd name="f73" fmla="*/ f72 1 1555"/>
                <a:gd name="f74" fmla="*/ f71 1 1250"/>
                <a:gd name="f75" fmla="*/ f68 1 f73"/>
                <a:gd name="f76" fmla="*/ f69 1 f73"/>
                <a:gd name="f77" fmla="*/ f68 1 f74"/>
                <a:gd name="f78" fmla="*/ f70 1 f74"/>
                <a:gd name="f79" fmla="*/ f75 f66 1"/>
                <a:gd name="f80" fmla="*/ f76 f66 1"/>
                <a:gd name="f81" fmla="*/ f78 f67 1"/>
                <a:gd name="f82" fmla="*/ f77 f6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9" t="f82" r="f80" b="f81"/>
              <a:pathLst>
                <a:path w="1555" h="1250">
                  <a:moveTo>
                    <a:pt x="f5" y="f4"/>
                  </a:moveTo>
                  <a:lnTo>
                    <a:pt x="f6" y="f7"/>
                  </a:lnTo>
                  <a:lnTo>
                    <a:pt x="f8" y="f9"/>
                  </a:lnTo>
                  <a:lnTo>
                    <a:pt x="f10" y="f11"/>
                  </a:lnTo>
                  <a:lnTo>
                    <a:pt x="f12" y="f13"/>
                  </a:lnTo>
                  <a:lnTo>
                    <a:pt x="f14" y="f15"/>
                  </a:lnTo>
                  <a:lnTo>
                    <a:pt x="f16" y="f17"/>
                  </a:lnTo>
                  <a:lnTo>
                    <a:pt x="f18" y="f19"/>
                  </a:lnTo>
                  <a:lnTo>
                    <a:pt x="f20" y="f21"/>
                  </a:lnTo>
                  <a:lnTo>
                    <a:pt x="f22" y="f23"/>
                  </a:lnTo>
                  <a:lnTo>
                    <a:pt x="f24" y="f25"/>
                  </a:lnTo>
                  <a:lnTo>
                    <a:pt x="f26" y="f27"/>
                  </a:lnTo>
                  <a:lnTo>
                    <a:pt x="f28" y="f29"/>
                  </a:lnTo>
                  <a:lnTo>
                    <a:pt x="f30" y="f31"/>
                  </a:lnTo>
                  <a:lnTo>
                    <a:pt x="f32" y="f33"/>
                  </a:lnTo>
                  <a:lnTo>
                    <a:pt x="f34" y="f35"/>
                  </a:lnTo>
                  <a:lnTo>
                    <a:pt x="f3" y="f36"/>
                  </a:lnTo>
                  <a:lnTo>
                    <a:pt x="f34" y="f37"/>
                  </a:lnTo>
                  <a:lnTo>
                    <a:pt x="f32" y="f38"/>
                  </a:lnTo>
                  <a:lnTo>
                    <a:pt x="f30" y="f39"/>
                  </a:lnTo>
                  <a:lnTo>
                    <a:pt x="f28" y="f40"/>
                  </a:lnTo>
                  <a:lnTo>
                    <a:pt x="f26" y="f41"/>
                  </a:lnTo>
                  <a:lnTo>
                    <a:pt x="f24" y="f42"/>
                  </a:lnTo>
                  <a:lnTo>
                    <a:pt x="f22" y="f43"/>
                  </a:lnTo>
                  <a:lnTo>
                    <a:pt x="f20" y="f44"/>
                  </a:lnTo>
                  <a:lnTo>
                    <a:pt x="f18" y="f45"/>
                  </a:lnTo>
                  <a:lnTo>
                    <a:pt x="f16" y="f46"/>
                  </a:lnTo>
                  <a:lnTo>
                    <a:pt x="f14" y="f47"/>
                  </a:lnTo>
                  <a:lnTo>
                    <a:pt x="f12" y="f48"/>
                  </a:lnTo>
                  <a:lnTo>
                    <a:pt x="f10" y="f49"/>
                  </a:lnTo>
                  <a:lnTo>
                    <a:pt x="f8" y="f50"/>
                  </a:lnTo>
                  <a:lnTo>
                    <a:pt x="f6" y="f51"/>
                  </a:lnTo>
                  <a:lnTo>
                    <a:pt x="f5" y="f2"/>
                  </a:lnTo>
                  <a:lnTo>
                    <a:pt x="f52" y="f51"/>
                  </a:lnTo>
                  <a:lnTo>
                    <a:pt x="f53" y="f50"/>
                  </a:lnTo>
                  <a:lnTo>
                    <a:pt x="f54" y="f49"/>
                  </a:lnTo>
                  <a:lnTo>
                    <a:pt x="f55" y="f48"/>
                  </a:lnTo>
                  <a:lnTo>
                    <a:pt x="f56" y="f47"/>
                  </a:lnTo>
                  <a:lnTo>
                    <a:pt x="f57" y="f46"/>
                  </a:lnTo>
                  <a:lnTo>
                    <a:pt x="f58" y="f45"/>
                  </a:lnTo>
                  <a:lnTo>
                    <a:pt x="f59" y="f44"/>
                  </a:lnTo>
                  <a:lnTo>
                    <a:pt x="f60" y="f43"/>
                  </a:lnTo>
                  <a:lnTo>
                    <a:pt x="f61" y="f42"/>
                  </a:lnTo>
                  <a:lnTo>
                    <a:pt x="f62" y="f41"/>
                  </a:lnTo>
                  <a:lnTo>
                    <a:pt x="f63" y="f40"/>
                  </a:lnTo>
                  <a:lnTo>
                    <a:pt x="f64" y="f39"/>
                  </a:lnTo>
                  <a:lnTo>
                    <a:pt x="f65" y="f38"/>
                  </a:lnTo>
                  <a:lnTo>
                    <a:pt x="f51" y="f37"/>
                  </a:lnTo>
                  <a:lnTo>
                    <a:pt x="f2" y="f36"/>
                  </a:lnTo>
                  <a:lnTo>
                    <a:pt x="f51" y="f35"/>
                  </a:lnTo>
                  <a:lnTo>
                    <a:pt x="f65" y="f33"/>
                  </a:lnTo>
                  <a:lnTo>
                    <a:pt x="f64" y="f31"/>
                  </a:lnTo>
                  <a:lnTo>
                    <a:pt x="f63" y="f29"/>
                  </a:lnTo>
                  <a:lnTo>
                    <a:pt x="f62" y="f27"/>
                  </a:lnTo>
                  <a:lnTo>
                    <a:pt x="f61" y="f25"/>
                  </a:lnTo>
                  <a:lnTo>
                    <a:pt x="f60" y="f23"/>
                  </a:lnTo>
                  <a:lnTo>
                    <a:pt x="f59" y="f21"/>
                  </a:lnTo>
                  <a:lnTo>
                    <a:pt x="f58" y="f19"/>
                  </a:lnTo>
                  <a:lnTo>
                    <a:pt x="f57" y="f17"/>
                  </a:lnTo>
                  <a:lnTo>
                    <a:pt x="f56" y="f15"/>
                  </a:lnTo>
                  <a:lnTo>
                    <a:pt x="f55" y="f13"/>
                  </a:lnTo>
                  <a:lnTo>
                    <a:pt x="f54" y="f11"/>
                  </a:lnTo>
                  <a:lnTo>
                    <a:pt x="f53" y="f9"/>
                  </a:lnTo>
                  <a:lnTo>
                    <a:pt x="f52" y="f7"/>
                  </a:lnTo>
                  <a:lnTo>
                    <a:pt x="f5" y="f4"/>
                  </a:lnTo>
                  <a:close/>
                </a:path>
              </a:pathLst>
            </a:custGeom>
            <a:solidFill>
              <a:srgbClr val="FFF2AF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49" name="Полилиния 48"/>
            <p:cNvSpPr/>
            <p:nvPr/>
          </p:nvSpPr>
          <p:spPr>
            <a:xfrm>
              <a:off x="8133120" y="3541320"/>
              <a:ext cx="1203119" cy="108396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516"/>
                <a:gd name="f4" fmla="val 1220"/>
                <a:gd name="f5" fmla="val 757"/>
                <a:gd name="f6" fmla="val 834"/>
                <a:gd name="f7" fmla="val 1216"/>
                <a:gd name="f8" fmla="val 909"/>
                <a:gd name="f9" fmla="val 1208"/>
                <a:gd name="f10" fmla="val 983"/>
                <a:gd name="f11" fmla="val 1193"/>
                <a:gd name="f12" fmla="val 1052"/>
                <a:gd name="f13" fmla="val 1171"/>
                <a:gd name="f14" fmla="val 1118"/>
                <a:gd name="f15" fmla="val 1146"/>
                <a:gd name="f16" fmla="val 1181"/>
                <a:gd name="f17" fmla="val 1115"/>
                <a:gd name="f18" fmla="val 1239"/>
                <a:gd name="f19" fmla="val 1081"/>
                <a:gd name="f20" fmla="val 1294"/>
                <a:gd name="f21" fmla="val 1040"/>
                <a:gd name="f22" fmla="val 1342"/>
                <a:gd name="f23" fmla="val 997"/>
                <a:gd name="f24" fmla="val 1386"/>
                <a:gd name="f25" fmla="val 949"/>
                <a:gd name="f26" fmla="val 1425"/>
                <a:gd name="f27" fmla="val 899"/>
                <a:gd name="f28" fmla="val 1456"/>
                <a:gd name="f29" fmla="val 847"/>
                <a:gd name="f30" fmla="val 1481"/>
                <a:gd name="f31" fmla="val 791"/>
                <a:gd name="f32" fmla="val 1500"/>
                <a:gd name="f33" fmla="val 733"/>
                <a:gd name="f34" fmla="val 1512"/>
                <a:gd name="f35" fmla="val 671"/>
                <a:gd name="f36" fmla="val 609"/>
                <a:gd name="f37" fmla="val 547"/>
                <a:gd name="f38" fmla="val 487"/>
                <a:gd name="f39" fmla="val 427"/>
                <a:gd name="f40" fmla="val 371"/>
                <a:gd name="f41" fmla="val 319"/>
                <a:gd name="f42" fmla="val 269"/>
                <a:gd name="f43" fmla="val 222"/>
                <a:gd name="f44" fmla="val 178"/>
                <a:gd name="f45" fmla="val 139"/>
                <a:gd name="f46" fmla="val 104"/>
                <a:gd name="f47" fmla="val 74"/>
                <a:gd name="f48" fmla="val 48"/>
                <a:gd name="f49" fmla="val 27"/>
                <a:gd name="f50" fmla="val 12"/>
                <a:gd name="f51" fmla="val 4"/>
                <a:gd name="f52" fmla="val 679"/>
                <a:gd name="f53" fmla="val 604"/>
                <a:gd name="f54" fmla="val 533"/>
                <a:gd name="f55" fmla="val 463"/>
                <a:gd name="f56" fmla="val 395"/>
                <a:gd name="f57" fmla="val 334"/>
                <a:gd name="f58" fmla="val 276"/>
                <a:gd name="f59" fmla="val 173"/>
                <a:gd name="f60" fmla="val 129"/>
                <a:gd name="f61" fmla="val 90"/>
                <a:gd name="f62" fmla="val 59"/>
                <a:gd name="f63" fmla="val 34"/>
                <a:gd name="f64" fmla="val 15"/>
                <a:gd name="f65" fmla="val 3"/>
                <a:gd name="f66" fmla="*/ f0 1 1516"/>
                <a:gd name="f67" fmla="*/ f1 1 1220"/>
                <a:gd name="f68" fmla="val f2"/>
                <a:gd name="f69" fmla="val f3"/>
                <a:gd name="f70" fmla="val f4"/>
                <a:gd name="f71" fmla="+- f70 0 f68"/>
                <a:gd name="f72" fmla="+- f69 0 f68"/>
                <a:gd name="f73" fmla="*/ f72 1 1516"/>
                <a:gd name="f74" fmla="*/ f71 1 1220"/>
                <a:gd name="f75" fmla="*/ f68 1 f73"/>
                <a:gd name="f76" fmla="*/ f69 1 f73"/>
                <a:gd name="f77" fmla="*/ f68 1 f74"/>
                <a:gd name="f78" fmla="*/ f70 1 f74"/>
                <a:gd name="f79" fmla="*/ f75 f66 1"/>
                <a:gd name="f80" fmla="*/ f76 f66 1"/>
                <a:gd name="f81" fmla="*/ f78 f67 1"/>
                <a:gd name="f82" fmla="*/ f77 f6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9" t="f82" r="f80" b="f81"/>
              <a:pathLst>
                <a:path w="1516" h="1220">
                  <a:moveTo>
                    <a:pt x="f5" y="f4"/>
                  </a:moveTo>
                  <a:lnTo>
                    <a:pt x="f6" y="f7"/>
                  </a:lnTo>
                  <a:lnTo>
                    <a:pt x="f8" y="f9"/>
                  </a:lnTo>
                  <a:lnTo>
                    <a:pt x="f10" y="f11"/>
                  </a:lnTo>
                  <a:lnTo>
                    <a:pt x="f12" y="f13"/>
                  </a:lnTo>
                  <a:lnTo>
                    <a:pt x="f14" y="f15"/>
                  </a:lnTo>
                  <a:lnTo>
                    <a:pt x="f16" y="f17"/>
                  </a:lnTo>
                  <a:lnTo>
                    <a:pt x="f18" y="f19"/>
                  </a:lnTo>
                  <a:lnTo>
                    <a:pt x="f20" y="f21"/>
                  </a:lnTo>
                  <a:lnTo>
                    <a:pt x="f22" y="f23"/>
                  </a:lnTo>
                  <a:lnTo>
                    <a:pt x="f24" y="f25"/>
                  </a:lnTo>
                  <a:lnTo>
                    <a:pt x="f26" y="f27"/>
                  </a:lnTo>
                  <a:lnTo>
                    <a:pt x="f28" y="f29"/>
                  </a:lnTo>
                  <a:lnTo>
                    <a:pt x="f30" y="f31"/>
                  </a:lnTo>
                  <a:lnTo>
                    <a:pt x="f32" y="f33"/>
                  </a:lnTo>
                  <a:lnTo>
                    <a:pt x="f34" y="f35"/>
                  </a:lnTo>
                  <a:lnTo>
                    <a:pt x="f3" y="f36"/>
                  </a:lnTo>
                  <a:lnTo>
                    <a:pt x="f34" y="f37"/>
                  </a:lnTo>
                  <a:lnTo>
                    <a:pt x="f32" y="f38"/>
                  </a:lnTo>
                  <a:lnTo>
                    <a:pt x="f30" y="f39"/>
                  </a:lnTo>
                  <a:lnTo>
                    <a:pt x="f28" y="f40"/>
                  </a:lnTo>
                  <a:lnTo>
                    <a:pt x="f26" y="f41"/>
                  </a:lnTo>
                  <a:lnTo>
                    <a:pt x="f24" y="f42"/>
                  </a:lnTo>
                  <a:lnTo>
                    <a:pt x="f22" y="f43"/>
                  </a:lnTo>
                  <a:lnTo>
                    <a:pt x="f20" y="f44"/>
                  </a:lnTo>
                  <a:lnTo>
                    <a:pt x="f18" y="f45"/>
                  </a:lnTo>
                  <a:lnTo>
                    <a:pt x="f16" y="f46"/>
                  </a:lnTo>
                  <a:lnTo>
                    <a:pt x="f14" y="f47"/>
                  </a:lnTo>
                  <a:lnTo>
                    <a:pt x="f12" y="f48"/>
                  </a:lnTo>
                  <a:lnTo>
                    <a:pt x="f10" y="f49"/>
                  </a:lnTo>
                  <a:lnTo>
                    <a:pt x="f8" y="f50"/>
                  </a:lnTo>
                  <a:lnTo>
                    <a:pt x="f6" y="f51"/>
                  </a:lnTo>
                  <a:lnTo>
                    <a:pt x="f5" y="f2"/>
                  </a:lnTo>
                  <a:lnTo>
                    <a:pt x="f52" y="f51"/>
                  </a:lnTo>
                  <a:lnTo>
                    <a:pt x="f53" y="f50"/>
                  </a:lnTo>
                  <a:lnTo>
                    <a:pt x="f54" y="f49"/>
                  </a:lnTo>
                  <a:lnTo>
                    <a:pt x="f55" y="f48"/>
                  </a:lnTo>
                  <a:lnTo>
                    <a:pt x="f56" y="f47"/>
                  </a:lnTo>
                  <a:lnTo>
                    <a:pt x="f57" y="f46"/>
                  </a:lnTo>
                  <a:lnTo>
                    <a:pt x="f58" y="f45"/>
                  </a:lnTo>
                  <a:lnTo>
                    <a:pt x="f43" y="f44"/>
                  </a:lnTo>
                  <a:lnTo>
                    <a:pt x="f59" y="f43"/>
                  </a:lnTo>
                  <a:lnTo>
                    <a:pt x="f60" y="f42"/>
                  </a:lnTo>
                  <a:lnTo>
                    <a:pt x="f61" y="f41"/>
                  </a:lnTo>
                  <a:lnTo>
                    <a:pt x="f62" y="f40"/>
                  </a:lnTo>
                  <a:lnTo>
                    <a:pt x="f63" y="f39"/>
                  </a:lnTo>
                  <a:lnTo>
                    <a:pt x="f64" y="f38"/>
                  </a:lnTo>
                  <a:lnTo>
                    <a:pt x="f65" y="f37"/>
                  </a:lnTo>
                  <a:lnTo>
                    <a:pt x="f2" y="f36"/>
                  </a:lnTo>
                  <a:lnTo>
                    <a:pt x="f65" y="f35"/>
                  </a:lnTo>
                  <a:lnTo>
                    <a:pt x="f64" y="f33"/>
                  </a:lnTo>
                  <a:lnTo>
                    <a:pt x="f63" y="f31"/>
                  </a:lnTo>
                  <a:lnTo>
                    <a:pt x="f62" y="f29"/>
                  </a:lnTo>
                  <a:lnTo>
                    <a:pt x="f61" y="f27"/>
                  </a:lnTo>
                  <a:lnTo>
                    <a:pt x="f60" y="f25"/>
                  </a:lnTo>
                  <a:lnTo>
                    <a:pt x="f59" y="f23"/>
                  </a:lnTo>
                  <a:lnTo>
                    <a:pt x="f43" y="f21"/>
                  </a:lnTo>
                  <a:lnTo>
                    <a:pt x="f58" y="f19"/>
                  </a:lnTo>
                  <a:lnTo>
                    <a:pt x="f57" y="f17"/>
                  </a:lnTo>
                  <a:lnTo>
                    <a:pt x="f56" y="f15"/>
                  </a:lnTo>
                  <a:lnTo>
                    <a:pt x="f55" y="f13"/>
                  </a:lnTo>
                  <a:lnTo>
                    <a:pt x="f54" y="f11"/>
                  </a:lnTo>
                  <a:lnTo>
                    <a:pt x="f53" y="f9"/>
                  </a:lnTo>
                  <a:lnTo>
                    <a:pt x="f52" y="f7"/>
                  </a:lnTo>
                  <a:lnTo>
                    <a:pt x="f5" y="f4"/>
                  </a:lnTo>
                  <a:close/>
                </a:path>
              </a:pathLst>
            </a:custGeom>
            <a:solidFill>
              <a:srgbClr val="FFF4BF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50" name="Полилиния 49"/>
            <p:cNvSpPr/>
            <p:nvPr/>
          </p:nvSpPr>
          <p:spPr>
            <a:xfrm>
              <a:off x="8148960" y="3553920"/>
              <a:ext cx="1174680" cy="105912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79"/>
                <a:gd name="f4" fmla="val 1188"/>
                <a:gd name="f5" fmla="val 738"/>
                <a:gd name="f6" fmla="val 813"/>
                <a:gd name="f7" fmla="val 1184"/>
                <a:gd name="f8" fmla="val 886"/>
                <a:gd name="f9" fmla="val 1177"/>
                <a:gd name="f10" fmla="val 958"/>
                <a:gd name="f11" fmla="val 1161"/>
                <a:gd name="f12" fmla="val 1025"/>
                <a:gd name="f13" fmla="val 1142"/>
                <a:gd name="f14" fmla="val 1091"/>
                <a:gd name="f15" fmla="val 1117"/>
                <a:gd name="f16" fmla="val 1153"/>
                <a:gd name="f17" fmla="val 1086"/>
                <a:gd name="f18" fmla="val 1209"/>
                <a:gd name="f19" fmla="val 1053"/>
                <a:gd name="f20" fmla="val 1263"/>
                <a:gd name="f21" fmla="val 1014"/>
                <a:gd name="f22" fmla="val 1309"/>
                <a:gd name="f23" fmla="val 972"/>
                <a:gd name="f24" fmla="val 1352"/>
                <a:gd name="f25" fmla="val 925"/>
                <a:gd name="f26" fmla="val 1390"/>
                <a:gd name="f27" fmla="val 877"/>
                <a:gd name="f28" fmla="val 1421"/>
                <a:gd name="f29" fmla="val 825"/>
                <a:gd name="f30" fmla="val 1446"/>
                <a:gd name="f31" fmla="val 771"/>
                <a:gd name="f32" fmla="val 1464"/>
                <a:gd name="f33" fmla="val 713"/>
                <a:gd name="f34" fmla="val 1475"/>
                <a:gd name="f35" fmla="val 653"/>
                <a:gd name="f36" fmla="val 593"/>
                <a:gd name="f37" fmla="val 533"/>
                <a:gd name="f38" fmla="val 473"/>
                <a:gd name="f39" fmla="val 417"/>
                <a:gd name="f40" fmla="val 361"/>
                <a:gd name="f41" fmla="val 309"/>
                <a:gd name="f42" fmla="val 261"/>
                <a:gd name="f43" fmla="val 216"/>
                <a:gd name="f44" fmla="val 174"/>
                <a:gd name="f45" fmla="val 135"/>
                <a:gd name="f46" fmla="val 100"/>
                <a:gd name="f47" fmla="val 71"/>
                <a:gd name="f48" fmla="val 46"/>
                <a:gd name="f49" fmla="val 27"/>
                <a:gd name="f50" fmla="val 11"/>
                <a:gd name="f51" fmla="val 3"/>
                <a:gd name="f52" fmla="val 662"/>
                <a:gd name="f53" fmla="val 589"/>
                <a:gd name="f54" fmla="val 517"/>
                <a:gd name="f55" fmla="val 450"/>
                <a:gd name="f56" fmla="val 386"/>
                <a:gd name="f57" fmla="val 324"/>
                <a:gd name="f58" fmla="val 268"/>
                <a:gd name="f59" fmla="val 168"/>
                <a:gd name="f60" fmla="val 125"/>
                <a:gd name="f61" fmla="val 89"/>
                <a:gd name="f62" fmla="val 58"/>
                <a:gd name="f63" fmla="val 33"/>
                <a:gd name="f64" fmla="val 15"/>
                <a:gd name="f65" fmla="val 4"/>
                <a:gd name="f66" fmla="*/ f0 1 1479"/>
                <a:gd name="f67" fmla="*/ f1 1 1188"/>
                <a:gd name="f68" fmla="val f2"/>
                <a:gd name="f69" fmla="val f3"/>
                <a:gd name="f70" fmla="val f4"/>
                <a:gd name="f71" fmla="+- f70 0 f68"/>
                <a:gd name="f72" fmla="+- f69 0 f68"/>
                <a:gd name="f73" fmla="*/ f72 1 1479"/>
                <a:gd name="f74" fmla="*/ f71 1 1188"/>
                <a:gd name="f75" fmla="*/ f68 1 f73"/>
                <a:gd name="f76" fmla="*/ f69 1 f73"/>
                <a:gd name="f77" fmla="*/ f68 1 f74"/>
                <a:gd name="f78" fmla="*/ f70 1 f74"/>
                <a:gd name="f79" fmla="*/ f75 f66 1"/>
                <a:gd name="f80" fmla="*/ f76 f66 1"/>
                <a:gd name="f81" fmla="*/ f78 f67 1"/>
                <a:gd name="f82" fmla="*/ f77 f6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9" t="f82" r="f80" b="f81"/>
              <a:pathLst>
                <a:path w="1479" h="1188">
                  <a:moveTo>
                    <a:pt x="f5" y="f4"/>
                  </a:moveTo>
                  <a:lnTo>
                    <a:pt x="f6" y="f7"/>
                  </a:lnTo>
                  <a:lnTo>
                    <a:pt x="f8" y="f9"/>
                  </a:lnTo>
                  <a:lnTo>
                    <a:pt x="f10" y="f11"/>
                  </a:lnTo>
                  <a:lnTo>
                    <a:pt x="f12" y="f13"/>
                  </a:lnTo>
                  <a:lnTo>
                    <a:pt x="f14" y="f15"/>
                  </a:lnTo>
                  <a:lnTo>
                    <a:pt x="f16" y="f17"/>
                  </a:lnTo>
                  <a:lnTo>
                    <a:pt x="f18" y="f19"/>
                  </a:lnTo>
                  <a:lnTo>
                    <a:pt x="f20" y="f21"/>
                  </a:lnTo>
                  <a:lnTo>
                    <a:pt x="f22" y="f23"/>
                  </a:lnTo>
                  <a:lnTo>
                    <a:pt x="f24" y="f25"/>
                  </a:lnTo>
                  <a:lnTo>
                    <a:pt x="f26" y="f27"/>
                  </a:lnTo>
                  <a:lnTo>
                    <a:pt x="f28" y="f29"/>
                  </a:lnTo>
                  <a:lnTo>
                    <a:pt x="f30" y="f31"/>
                  </a:lnTo>
                  <a:lnTo>
                    <a:pt x="f32" y="f33"/>
                  </a:lnTo>
                  <a:lnTo>
                    <a:pt x="f34" y="f35"/>
                  </a:lnTo>
                  <a:lnTo>
                    <a:pt x="f3" y="f36"/>
                  </a:lnTo>
                  <a:lnTo>
                    <a:pt x="f34" y="f37"/>
                  </a:lnTo>
                  <a:lnTo>
                    <a:pt x="f32" y="f38"/>
                  </a:lnTo>
                  <a:lnTo>
                    <a:pt x="f30" y="f39"/>
                  </a:lnTo>
                  <a:lnTo>
                    <a:pt x="f28" y="f40"/>
                  </a:lnTo>
                  <a:lnTo>
                    <a:pt x="f26" y="f41"/>
                  </a:lnTo>
                  <a:lnTo>
                    <a:pt x="f24" y="f42"/>
                  </a:lnTo>
                  <a:lnTo>
                    <a:pt x="f22" y="f43"/>
                  </a:lnTo>
                  <a:lnTo>
                    <a:pt x="f20" y="f44"/>
                  </a:lnTo>
                  <a:lnTo>
                    <a:pt x="f18" y="f45"/>
                  </a:lnTo>
                  <a:lnTo>
                    <a:pt x="f16" y="f46"/>
                  </a:lnTo>
                  <a:lnTo>
                    <a:pt x="f14" y="f47"/>
                  </a:lnTo>
                  <a:lnTo>
                    <a:pt x="f12" y="f48"/>
                  </a:lnTo>
                  <a:lnTo>
                    <a:pt x="f10" y="f49"/>
                  </a:lnTo>
                  <a:lnTo>
                    <a:pt x="f8" y="f50"/>
                  </a:lnTo>
                  <a:lnTo>
                    <a:pt x="f6" y="f51"/>
                  </a:lnTo>
                  <a:lnTo>
                    <a:pt x="f5" y="f2"/>
                  </a:lnTo>
                  <a:lnTo>
                    <a:pt x="f52" y="f51"/>
                  </a:lnTo>
                  <a:lnTo>
                    <a:pt x="f53" y="f50"/>
                  </a:lnTo>
                  <a:lnTo>
                    <a:pt x="f54" y="f49"/>
                  </a:lnTo>
                  <a:lnTo>
                    <a:pt x="f55" y="f48"/>
                  </a:lnTo>
                  <a:lnTo>
                    <a:pt x="f56" y="f47"/>
                  </a:lnTo>
                  <a:lnTo>
                    <a:pt x="f57" y="f46"/>
                  </a:lnTo>
                  <a:lnTo>
                    <a:pt x="f58" y="f45"/>
                  </a:lnTo>
                  <a:lnTo>
                    <a:pt x="f43" y="f44"/>
                  </a:lnTo>
                  <a:lnTo>
                    <a:pt x="f59" y="f43"/>
                  </a:lnTo>
                  <a:lnTo>
                    <a:pt x="f60" y="f42"/>
                  </a:lnTo>
                  <a:lnTo>
                    <a:pt x="f61" y="f41"/>
                  </a:lnTo>
                  <a:lnTo>
                    <a:pt x="f62" y="f40"/>
                  </a:lnTo>
                  <a:lnTo>
                    <a:pt x="f63" y="f39"/>
                  </a:lnTo>
                  <a:lnTo>
                    <a:pt x="f64" y="f38"/>
                  </a:lnTo>
                  <a:lnTo>
                    <a:pt x="f65" y="f37"/>
                  </a:lnTo>
                  <a:lnTo>
                    <a:pt x="f2" y="f36"/>
                  </a:lnTo>
                  <a:lnTo>
                    <a:pt x="f65" y="f35"/>
                  </a:lnTo>
                  <a:lnTo>
                    <a:pt x="f64" y="f33"/>
                  </a:lnTo>
                  <a:lnTo>
                    <a:pt x="f63" y="f31"/>
                  </a:lnTo>
                  <a:lnTo>
                    <a:pt x="f62" y="f29"/>
                  </a:lnTo>
                  <a:lnTo>
                    <a:pt x="f61" y="f27"/>
                  </a:lnTo>
                  <a:lnTo>
                    <a:pt x="f60" y="f25"/>
                  </a:lnTo>
                  <a:lnTo>
                    <a:pt x="f59" y="f23"/>
                  </a:lnTo>
                  <a:lnTo>
                    <a:pt x="f43" y="f21"/>
                  </a:lnTo>
                  <a:lnTo>
                    <a:pt x="f58" y="f19"/>
                  </a:lnTo>
                  <a:lnTo>
                    <a:pt x="f57" y="f17"/>
                  </a:lnTo>
                  <a:lnTo>
                    <a:pt x="f56" y="f15"/>
                  </a:lnTo>
                  <a:lnTo>
                    <a:pt x="f55" y="f13"/>
                  </a:lnTo>
                  <a:lnTo>
                    <a:pt x="f54" y="f11"/>
                  </a:lnTo>
                  <a:lnTo>
                    <a:pt x="f53" y="f9"/>
                  </a:lnTo>
                  <a:lnTo>
                    <a:pt x="f52" y="f7"/>
                  </a:lnTo>
                  <a:lnTo>
                    <a:pt x="f5" y="f4"/>
                  </a:lnTo>
                  <a:close/>
                </a:path>
              </a:pathLst>
            </a:custGeom>
            <a:solidFill>
              <a:srgbClr val="FFF4CE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51" name="Полилиния 50"/>
            <p:cNvSpPr/>
            <p:nvPr/>
          </p:nvSpPr>
          <p:spPr>
            <a:xfrm>
              <a:off x="8164800" y="3567960"/>
              <a:ext cx="1143000" cy="103068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41"/>
                <a:gd name="f4" fmla="val 1158"/>
                <a:gd name="f5" fmla="val 719"/>
                <a:gd name="f6" fmla="val 792"/>
                <a:gd name="f7" fmla="val 1154"/>
                <a:gd name="f8" fmla="val 863"/>
                <a:gd name="f9" fmla="val 1146"/>
                <a:gd name="f10" fmla="val 933"/>
                <a:gd name="f11" fmla="val 1133"/>
                <a:gd name="f12" fmla="val 999"/>
                <a:gd name="f13" fmla="val 1111"/>
                <a:gd name="f14" fmla="val 1062"/>
                <a:gd name="f15" fmla="val 1088"/>
                <a:gd name="f16" fmla="val 1122"/>
                <a:gd name="f17" fmla="val 1059"/>
                <a:gd name="f18" fmla="val 1178"/>
                <a:gd name="f19" fmla="val 1026"/>
                <a:gd name="f20" fmla="val 1228"/>
                <a:gd name="f21" fmla="val 988"/>
                <a:gd name="f22" fmla="val 1275"/>
                <a:gd name="f23" fmla="val 947"/>
                <a:gd name="f24" fmla="val 1317"/>
                <a:gd name="f25" fmla="val 903"/>
                <a:gd name="f26" fmla="val 1354"/>
                <a:gd name="f27" fmla="val 854"/>
                <a:gd name="f28" fmla="val 1385"/>
                <a:gd name="f29" fmla="val 804"/>
                <a:gd name="f30" fmla="val 1408"/>
                <a:gd name="f31" fmla="val 750"/>
                <a:gd name="f32" fmla="val 1425"/>
                <a:gd name="f33" fmla="val 696"/>
                <a:gd name="f34" fmla="val 1437"/>
                <a:gd name="f35" fmla="val 638"/>
                <a:gd name="f36" fmla="val 578"/>
                <a:gd name="f37" fmla="val 518"/>
                <a:gd name="f38" fmla="val 462"/>
                <a:gd name="f39" fmla="val 406"/>
                <a:gd name="f40" fmla="val 354"/>
                <a:gd name="f41" fmla="val 303"/>
                <a:gd name="f42" fmla="val 255"/>
                <a:gd name="f43" fmla="val 211"/>
                <a:gd name="f44" fmla="val 170"/>
                <a:gd name="f45" fmla="val 131"/>
                <a:gd name="f46" fmla="val 99"/>
                <a:gd name="f47" fmla="val 70"/>
                <a:gd name="f48" fmla="val 46"/>
                <a:gd name="f49" fmla="val 25"/>
                <a:gd name="f50" fmla="val 12"/>
                <a:gd name="f51" fmla="val 4"/>
                <a:gd name="f52" fmla="val 645"/>
                <a:gd name="f53" fmla="val 574"/>
                <a:gd name="f54" fmla="val 506"/>
                <a:gd name="f55" fmla="val 439"/>
                <a:gd name="f56" fmla="val 377"/>
                <a:gd name="f57" fmla="val 317"/>
                <a:gd name="f58" fmla="val 263"/>
                <a:gd name="f59" fmla="val 164"/>
                <a:gd name="f60" fmla="val 124"/>
                <a:gd name="f61" fmla="val 87"/>
                <a:gd name="f62" fmla="val 56"/>
                <a:gd name="f63" fmla="val 33"/>
                <a:gd name="f64" fmla="val 16"/>
                <a:gd name="f65" fmla="*/ f0 1 1441"/>
                <a:gd name="f66" fmla="*/ f1 1 1158"/>
                <a:gd name="f67" fmla="val f2"/>
                <a:gd name="f68" fmla="val f3"/>
                <a:gd name="f69" fmla="val f4"/>
                <a:gd name="f70" fmla="+- f69 0 f67"/>
                <a:gd name="f71" fmla="+- f68 0 f67"/>
                <a:gd name="f72" fmla="*/ f71 1 1441"/>
                <a:gd name="f73" fmla="*/ f70 1 1158"/>
                <a:gd name="f74" fmla="*/ f67 1 f72"/>
                <a:gd name="f75" fmla="*/ f68 1 f72"/>
                <a:gd name="f76" fmla="*/ f67 1 f73"/>
                <a:gd name="f77" fmla="*/ f69 1 f73"/>
                <a:gd name="f78" fmla="*/ f74 f65 1"/>
                <a:gd name="f79" fmla="*/ f75 f65 1"/>
                <a:gd name="f80" fmla="*/ f77 f66 1"/>
                <a:gd name="f81" fmla="*/ f76 f6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8" t="f81" r="f79" b="f80"/>
              <a:pathLst>
                <a:path w="1441" h="1158">
                  <a:moveTo>
                    <a:pt x="f5" y="f4"/>
                  </a:moveTo>
                  <a:lnTo>
                    <a:pt x="f6" y="f7"/>
                  </a:lnTo>
                  <a:lnTo>
                    <a:pt x="f8" y="f9"/>
                  </a:lnTo>
                  <a:lnTo>
                    <a:pt x="f10" y="f11"/>
                  </a:lnTo>
                  <a:lnTo>
                    <a:pt x="f12" y="f13"/>
                  </a:lnTo>
                  <a:lnTo>
                    <a:pt x="f14" y="f15"/>
                  </a:lnTo>
                  <a:lnTo>
                    <a:pt x="f16" y="f17"/>
                  </a:lnTo>
                  <a:lnTo>
                    <a:pt x="f18" y="f19"/>
                  </a:lnTo>
                  <a:lnTo>
                    <a:pt x="f20" y="f21"/>
                  </a:lnTo>
                  <a:lnTo>
                    <a:pt x="f22" y="f23"/>
                  </a:lnTo>
                  <a:lnTo>
                    <a:pt x="f24" y="f25"/>
                  </a:lnTo>
                  <a:lnTo>
                    <a:pt x="f26" y="f27"/>
                  </a:lnTo>
                  <a:lnTo>
                    <a:pt x="f28" y="f29"/>
                  </a:lnTo>
                  <a:lnTo>
                    <a:pt x="f30" y="f31"/>
                  </a:lnTo>
                  <a:lnTo>
                    <a:pt x="f32" y="f33"/>
                  </a:lnTo>
                  <a:lnTo>
                    <a:pt x="f34" y="f35"/>
                  </a:lnTo>
                  <a:lnTo>
                    <a:pt x="f3" y="f36"/>
                  </a:lnTo>
                  <a:lnTo>
                    <a:pt x="f34" y="f37"/>
                  </a:lnTo>
                  <a:lnTo>
                    <a:pt x="f32" y="f38"/>
                  </a:lnTo>
                  <a:lnTo>
                    <a:pt x="f30" y="f39"/>
                  </a:lnTo>
                  <a:lnTo>
                    <a:pt x="f28" y="f40"/>
                  </a:lnTo>
                  <a:lnTo>
                    <a:pt x="f26" y="f41"/>
                  </a:lnTo>
                  <a:lnTo>
                    <a:pt x="f24" y="f42"/>
                  </a:lnTo>
                  <a:lnTo>
                    <a:pt x="f22" y="f43"/>
                  </a:lnTo>
                  <a:lnTo>
                    <a:pt x="f20" y="f44"/>
                  </a:lnTo>
                  <a:lnTo>
                    <a:pt x="f18" y="f45"/>
                  </a:lnTo>
                  <a:lnTo>
                    <a:pt x="f16" y="f46"/>
                  </a:lnTo>
                  <a:lnTo>
                    <a:pt x="f14" y="f47"/>
                  </a:lnTo>
                  <a:lnTo>
                    <a:pt x="f12" y="f48"/>
                  </a:lnTo>
                  <a:lnTo>
                    <a:pt x="f10" y="f49"/>
                  </a:lnTo>
                  <a:lnTo>
                    <a:pt x="f8" y="f50"/>
                  </a:lnTo>
                  <a:lnTo>
                    <a:pt x="f6" y="f51"/>
                  </a:lnTo>
                  <a:lnTo>
                    <a:pt x="f5" y="f2"/>
                  </a:lnTo>
                  <a:lnTo>
                    <a:pt x="f52" y="f51"/>
                  </a:lnTo>
                  <a:lnTo>
                    <a:pt x="f53" y="f50"/>
                  </a:lnTo>
                  <a:lnTo>
                    <a:pt x="f54" y="f49"/>
                  </a:lnTo>
                  <a:lnTo>
                    <a:pt x="f55" y="f48"/>
                  </a:lnTo>
                  <a:lnTo>
                    <a:pt x="f56" y="f47"/>
                  </a:lnTo>
                  <a:lnTo>
                    <a:pt x="f57" y="f46"/>
                  </a:lnTo>
                  <a:lnTo>
                    <a:pt x="f58" y="f45"/>
                  </a:lnTo>
                  <a:lnTo>
                    <a:pt x="f43" y="f44"/>
                  </a:lnTo>
                  <a:lnTo>
                    <a:pt x="f59" y="f43"/>
                  </a:lnTo>
                  <a:lnTo>
                    <a:pt x="f60" y="f42"/>
                  </a:lnTo>
                  <a:lnTo>
                    <a:pt x="f61" y="f41"/>
                  </a:lnTo>
                  <a:lnTo>
                    <a:pt x="f62" y="f40"/>
                  </a:lnTo>
                  <a:lnTo>
                    <a:pt x="f63" y="f39"/>
                  </a:lnTo>
                  <a:lnTo>
                    <a:pt x="f64" y="f38"/>
                  </a:lnTo>
                  <a:lnTo>
                    <a:pt x="f51" y="f37"/>
                  </a:lnTo>
                  <a:lnTo>
                    <a:pt x="f2" y="f36"/>
                  </a:lnTo>
                  <a:lnTo>
                    <a:pt x="f51" y="f35"/>
                  </a:lnTo>
                  <a:lnTo>
                    <a:pt x="f64" y="f33"/>
                  </a:lnTo>
                  <a:lnTo>
                    <a:pt x="f63" y="f31"/>
                  </a:lnTo>
                  <a:lnTo>
                    <a:pt x="f62" y="f29"/>
                  </a:lnTo>
                  <a:lnTo>
                    <a:pt x="f61" y="f27"/>
                  </a:lnTo>
                  <a:lnTo>
                    <a:pt x="f60" y="f25"/>
                  </a:lnTo>
                  <a:lnTo>
                    <a:pt x="f59" y="f23"/>
                  </a:lnTo>
                  <a:lnTo>
                    <a:pt x="f43" y="f21"/>
                  </a:lnTo>
                  <a:lnTo>
                    <a:pt x="f58" y="f19"/>
                  </a:lnTo>
                  <a:lnTo>
                    <a:pt x="f57" y="f17"/>
                  </a:lnTo>
                  <a:lnTo>
                    <a:pt x="f56" y="f15"/>
                  </a:lnTo>
                  <a:lnTo>
                    <a:pt x="f55" y="f13"/>
                  </a:lnTo>
                  <a:lnTo>
                    <a:pt x="f54" y="f11"/>
                  </a:lnTo>
                  <a:lnTo>
                    <a:pt x="f53" y="f9"/>
                  </a:lnTo>
                  <a:lnTo>
                    <a:pt x="f52" y="f7"/>
                  </a:lnTo>
                  <a:lnTo>
                    <a:pt x="f5" y="f4"/>
                  </a:lnTo>
                  <a:close/>
                </a:path>
              </a:pathLst>
            </a:custGeom>
            <a:solidFill>
              <a:srgbClr val="FFF9DD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52" name="Полилиния 51"/>
            <p:cNvSpPr/>
            <p:nvPr/>
          </p:nvSpPr>
          <p:spPr>
            <a:xfrm>
              <a:off x="8179200" y="3582000"/>
              <a:ext cx="1112760" cy="100224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03"/>
                <a:gd name="f4" fmla="val 1126"/>
                <a:gd name="f5" fmla="val 700"/>
                <a:gd name="f6" fmla="val 771"/>
                <a:gd name="f7" fmla="val 1122"/>
                <a:gd name="f8" fmla="val 841"/>
                <a:gd name="f9" fmla="val 1115"/>
                <a:gd name="f10" fmla="val 908"/>
                <a:gd name="f11" fmla="val 1101"/>
                <a:gd name="f12" fmla="val 974"/>
                <a:gd name="f13" fmla="val 1082"/>
                <a:gd name="f14" fmla="val 1034"/>
                <a:gd name="f15" fmla="val 1059"/>
                <a:gd name="f16" fmla="val 1094"/>
                <a:gd name="f17" fmla="val 1030"/>
                <a:gd name="f18" fmla="val 1148"/>
                <a:gd name="f19" fmla="val 997"/>
                <a:gd name="f20" fmla="val 1196"/>
                <a:gd name="f21" fmla="val 960"/>
                <a:gd name="f22" fmla="val 1242"/>
                <a:gd name="f23" fmla="val 921"/>
                <a:gd name="f24" fmla="val 1283"/>
                <a:gd name="f25" fmla="val 877"/>
                <a:gd name="f26" fmla="val 1318"/>
                <a:gd name="f27" fmla="val 831"/>
                <a:gd name="f28" fmla="val 1347"/>
                <a:gd name="f29" fmla="val 782"/>
                <a:gd name="f30" fmla="val 1372"/>
                <a:gd name="f31" fmla="val 730"/>
                <a:gd name="f32" fmla="val 1389"/>
                <a:gd name="f33" fmla="val 676"/>
                <a:gd name="f34" fmla="val 1399"/>
                <a:gd name="f35" fmla="val 620"/>
                <a:gd name="f36" fmla="val 562"/>
                <a:gd name="f37" fmla="val 504"/>
                <a:gd name="f38" fmla="val 448"/>
                <a:gd name="f39" fmla="val 394"/>
                <a:gd name="f40" fmla="val 344"/>
                <a:gd name="f41" fmla="val 293"/>
                <a:gd name="f42" fmla="val 247"/>
                <a:gd name="f43" fmla="val 204"/>
                <a:gd name="f44" fmla="val 164"/>
                <a:gd name="f45" fmla="val 127"/>
                <a:gd name="f46" fmla="val 96"/>
                <a:gd name="f47" fmla="val 67"/>
                <a:gd name="f48" fmla="val 44"/>
                <a:gd name="f49" fmla="val 25"/>
                <a:gd name="f50" fmla="val 11"/>
                <a:gd name="f51" fmla="val 1"/>
                <a:gd name="f52" fmla="val 628"/>
                <a:gd name="f53" fmla="val 559"/>
                <a:gd name="f54" fmla="val 491"/>
                <a:gd name="f55" fmla="val 427"/>
                <a:gd name="f56" fmla="val 366"/>
                <a:gd name="f57" fmla="val 309"/>
                <a:gd name="f58" fmla="val 255"/>
                <a:gd name="f59" fmla="val 205"/>
                <a:gd name="f60" fmla="val 161"/>
                <a:gd name="f61" fmla="val 120"/>
                <a:gd name="f62" fmla="val 85"/>
                <a:gd name="f63" fmla="val 55"/>
                <a:gd name="f64" fmla="val 31"/>
                <a:gd name="f65" fmla="val 14"/>
                <a:gd name="f66" fmla="val 4"/>
                <a:gd name="f67" fmla="*/ f0 1 1403"/>
                <a:gd name="f68" fmla="*/ f1 1 1126"/>
                <a:gd name="f69" fmla="val f2"/>
                <a:gd name="f70" fmla="val f3"/>
                <a:gd name="f71" fmla="val f4"/>
                <a:gd name="f72" fmla="+- f71 0 f69"/>
                <a:gd name="f73" fmla="+- f70 0 f69"/>
                <a:gd name="f74" fmla="*/ f73 1 1403"/>
                <a:gd name="f75" fmla="*/ f72 1 1126"/>
                <a:gd name="f76" fmla="*/ f69 1 f74"/>
                <a:gd name="f77" fmla="*/ f70 1 f74"/>
                <a:gd name="f78" fmla="*/ f69 1 f75"/>
                <a:gd name="f79" fmla="*/ f71 1 f75"/>
                <a:gd name="f80" fmla="*/ f76 f67 1"/>
                <a:gd name="f81" fmla="*/ f77 f67 1"/>
                <a:gd name="f82" fmla="*/ f79 f68 1"/>
                <a:gd name="f83" fmla="*/ f78 f6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80" t="f83" r="f81" b="f82"/>
              <a:pathLst>
                <a:path w="1403" h="1126">
                  <a:moveTo>
                    <a:pt x="f5" y="f4"/>
                  </a:moveTo>
                  <a:lnTo>
                    <a:pt x="f6" y="f7"/>
                  </a:lnTo>
                  <a:lnTo>
                    <a:pt x="f8" y="f9"/>
                  </a:lnTo>
                  <a:lnTo>
                    <a:pt x="f10" y="f11"/>
                  </a:lnTo>
                  <a:lnTo>
                    <a:pt x="f12" y="f13"/>
                  </a:lnTo>
                  <a:lnTo>
                    <a:pt x="f14" y="f15"/>
                  </a:lnTo>
                  <a:lnTo>
                    <a:pt x="f16" y="f17"/>
                  </a:lnTo>
                  <a:lnTo>
                    <a:pt x="f18" y="f19"/>
                  </a:lnTo>
                  <a:lnTo>
                    <a:pt x="f20" y="f21"/>
                  </a:lnTo>
                  <a:lnTo>
                    <a:pt x="f22" y="f23"/>
                  </a:lnTo>
                  <a:lnTo>
                    <a:pt x="f24" y="f25"/>
                  </a:lnTo>
                  <a:lnTo>
                    <a:pt x="f26" y="f27"/>
                  </a:lnTo>
                  <a:lnTo>
                    <a:pt x="f28" y="f29"/>
                  </a:lnTo>
                  <a:lnTo>
                    <a:pt x="f30" y="f31"/>
                  </a:lnTo>
                  <a:lnTo>
                    <a:pt x="f32" y="f33"/>
                  </a:lnTo>
                  <a:lnTo>
                    <a:pt x="f34" y="f35"/>
                  </a:lnTo>
                  <a:lnTo>
                    <a:pt x="f3" y="f36"/>
                  </a:lnTo>
                  <a:lnTo>
                    <a:pt x="f34" y="f37"/>
                  </a:lnTo>
                  <a:lnTo>
                    <a:pt x="f32" y="f38"/>
                  </a:lnTo>
                  <a:lnTo>
                    <a:pt x="f30" y="f39"/>
                  </a:lnTo>
                  <a:lnTo>
                    <a:pt x="f28" y="f40"/>
                  </a:lnTo>
                  <a:lnTo>
                    <a:pt x="f26" y="f41"/>
                  </a:lnTo>
                  <a:lnTo>
                    <a:pt x="f24" y="f42"/>
                  </a:lnTo>
                  <a:lnTo>
                    <a:pt x="f22" y="f43"/>
                  </a:lnTo>
                  <a:lnTo>
                    <a:pt x="f20" y="f44"/>
                  </a:lnTo>
                  <a:lnTo>
                    <a:pt x="f18" y="f45"/>
                  </a:lnTo>
                  <a:lnTo>
                    <a:pt x="f16" y="f46"/>
                  </a:lnTo>
                  <a:lnTo>
                    <a:pt x="f14" y="f47"/>
                  </a:lnTo>
                  <a:lnTo>
                    <a:pt x="f12" y="f48"/>
                  </a:lnTo>
                  <a:lnTo>
                    <a:pt x="f10" y="f49"/>
                  </a:lnTo>
                  <a:lnTo>
                    <a:pt x="f8" y="f50"/>
                  </a:lnTo>
                  <a:lnTo>
                    <a:pt x="f6" y="f51"/>
                  </a:lnTo>
                  <a:lnTo>
                    <a:pt x="f5" y="f2"/>
                  </a:lnTo>
                  <a:lnTo>
                    <a:pt x="f52" y="f51"/>
                  </a:lnTo>
                  <a:lnTo>
                    <a:pt x="f53" y="f50"/>
                  </a:lnTo>
                  <a:lnTo>
                    <a:pt x="f54" y="f49"/>
                  </a:lnTo>
                  <a:lnTo>
                    <a:pt x="f55" y="f48"/>
                  </a:lnTo>
                  <a:lnTo>
                    <a:pt x="f56" y="f47"/>
                  </a:lnTo>
                  <a:lnTo>
                    <a:pt x="f57" y="f46"/>
                  </a:lnTo>
                  <a:lnTo>
                    <a:pt x="f58" y="f45"/>
                  </a:lnTo>
                  <a:lnTo>
                    <a:pt x="f59" y="f44"/>
                  </a:lnTo>
                  <a:lnTo>
                    <a:pt x="f60" y="f43"/>
                  </a:lnTo>
                  <a:lnTo>
                    <a:pt x="f61" y="f42"/>
                  </a:lnTo>
                  <a:lnTo>
                    <a:pt x="f62" y="f41"/>
                  </a:lnTo>
                  <a:lnTo>
                    <a:pt x="f63" y="f40"/>
                  </a:lnTo>
                  <a:lnTo>
                    <a:pt x="f64" y="f39"/>
                  </a:lnTo>
                  <a:lnTo>
                    <a:pt x="f65" y="f38"/>
                  </a:lnTo>
                  <a:lnTo>
                    <a:pt x="f66" y="f37"/>
                  </a:lnTo>
                  <a:lnTo>
                    <a:pt x="f2" y="f36"/>
                  </a:lnTo>
                  <a:lnTo>
                    <a:pt x="f66" y="f35"/>
                  </a:lnTo>
                  <a:lnTo>
                    <a:pt x="f65" y="f33"/>
                  </a:lnTo>
                  <a:lnTo>
                    <a:pt x="f64" y="f31"/>
                  </a:lnTo>
                  <a:lnTo>
                    <a:pt x="f63" y="f29"/>
                  </a:lnTo>
                  <a:lnTo>
                    <a:pt x="f62" y="f27"/>
                  </a:lnTo>
                  <a:lnTo>
                    <a:pt x="f61" y="f25"/>
                  </a:lnTo>
                  <a:lnTo>
                    <a:pt x="f60" y="f23"/>
                  </a:lnTo>
                  <a:lnTo>
                    <a:pt x="f59" y="f21"/>
                  </a:lnTo>
                  <a:lnTo>
                    <a:pt x="f58" y="f19"/>
                  </a:lnTo>
                  <a:lnTo>
                    <a:pt x="f57" y="f17"/>
                  </a:lnTo>
                  <a:lnTo>
                    <a:pt x="f56" y="f15"/>
                  </a:lnTo>
                  <a:lnTo>
                    <a:pt x="f55" y="f13"/>
                  </a:lnTo>
                  <a:lnTo>
                    <a:pt x="f54" y="f11"/>
                  </a:lnTo>
                  <a:lnTo>
                    <a:pt x="f53" y="f9"/>
                  </a:lnTo>
                  <a:lnTo>
                    <a:pt x="f52" y="f7"/>
                  </a:lnTo>
                  <a:lnTo>
                    <a:pt x="f5" y="f4"/>
                  </a:lnTo>
                  <a:close/>
                </a:path>
              </a:pathLst>
            </a:custGeom>
            <a:solidFill>
              <a:srgbClr val="FFFCEF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53" name="Полилиния 52"/>
            <p:cNvSpPr/>
            <p:nvPr/>
          </p:nvSpPr>
          <p:spPr>
            <a:xfrm>
              <a:off x="8195040" y="3594600"/>
              <a:ext cx="1082520" cy="97560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363"/>
                <a:gd name="f4" fmla="val 1096"/>
                <a:gd name="f5" fmla="val 680"/>
                <a:gd name="f6" fmla="val 749"/>
                <a:gd name="f7" fmla="val 1094"/>
                <a:gd name="f8" fmla="val 817"/>
                <a:gd name="f9" fmla="val 1084"/>
                <a:gd name="f10" fmla="val 882"/>
                <a:gd name="f11" fmla="val 1071"/>
                <a:gd name="f12" fmla="val 946"/>
                <a:gd name="f13" fmla="val 1053"/>
                <a:gd name="f14" fmla="val 1006"/>
                <a:gd name="f15" fmla="val 1030"/>
                <a:gd name="f16" fmla="val 1062"/>
                <a:gd name="f17" fmla="val 1003"/>
                <a:gd name="f18" fmla="val 1114"/>
                <a:gd name="f19" fmla="val 970"/>
                <a:gd name="f20" fmla="val 1162"/>
                <a:gd name="f21" fmla="val 935"/>
                <a:gd name="f22" fmla="val 1207"/>
                <a:gd name="f23" fmla="val 897"/>
                <a:gd name="f24" fmla="val 1245"/>
                <a:gd name="f25" fmla="val 854"/>
                <a:gd name="f26" fmla="val 1280"/>
                <a:gd name="f27" fmla="val 808"/>
                <a:gd name="f28" fmla="val 1309"/>
                <a:gd name="f29" fmla="val 761"/>
                <a:gd name="f30" fmla="val 1332"/>
                <a:gd name="f31" fmla="val 711"/>
                <a:gd name="f32" fmla="val 1350"/>
                <a:gd name="f33" fmla="val 657"/>
                <a:gd name="f34" fmla="val 1359"/>
                <a:gd name="f35" fmla="val 603"/>
                <a:gd name="f36" fmla="val 547"/>
                <a:gd name="f37" fmla="val 491"/>
                <a:gd name="f38" fmla="val 437"/>
                <a:gd name="f39" fmla="val 385"/>
                <a:gd name="f40" fmla="val 334"/>
                <a:gd name="f41" fmla="val 286"/>
                <a:gd name="f42" fmla="val 240"/>
                <a:gd name="f43" fmla="val 199"/>
                <a:gd name="f44" fmla="val 160"/>
                <a:gd name="f45" fmla="val 124"/>
                <a:gd name="f46" fmla="val 93"/>
                <a:gd name="f47" fmla="val 66"/>
                <a:gd name="f48" fmla="val 42"/>
                <a:gd name="f49" fmla="val 25"/>
                <a:gd name="f50" fmla="val 12"/>
                <a:gd name="f51" fmla="val 2"/>
                <a:gd name="f52" fmla="val 610"/>
                <a:gd name="f53" fmla="val 542"/>
                <a:gd name="f54" fmla="val 477"/>
                <a:gd name="f55" fmla="val 415"/>
                <a:gd name="f56" fmla="val 355"/>
                <a:gd name="f57" fmla="val 299"/>
                <a:gd name="f58" fmla="val 247"/>
                <a:gd name="f59" fmla="val 156"/>
                <a:gd name="f60" fmla="val 116"/>
                <a:gd name="f61" fmla="val 83"/>
                <a:gd name="f62" fmla="val 54"/>
                <a:gd name="f63" fmla="val 31"/>
                <a:gd name="f64" fmla="val 13"/>
                <a:gd name="f65" fmla="val 4"/>
                <a:gd name="f66" fmla="*/ f0 1 1363"/>
                <a:gd name="f67" fmla="*/ f1 1 1096"/>
                <a:gd name="f68" fmla="val f2"/>
                <a:gd name="f69" fmla="val f3"/>
                <a:gd name="f70" fmla="val f4"/>
                <a:gd name="f71" fmla="+- f70 0 f68"/>
                <a:gd name="f72" fmla="+- f69 0 f68"/>
                <a:gd name="f73" fmla="*/ f72 1 1363"/>
                <a:gd name="f74" fmla="*/ f71 1 1096"/>
                <a:gd name="f75" fmla="*/ f68 1 f73"/>
                <a:gd name="f76" fmla="*/ f69 1 f73"/>
                <a:gd name="f77" fmla="*/ f68 1 f74"/>
                <a:gd name="f78" fmla="*/ f70 1 f74"/>
                <a:gd name="f79" fmla="*/ f75 f66 1"/>
                <a:gd name="f80" fmla="*/ f76 f66 1"/>
                <a:gd name="f81" fmla="*/ f78 f67 1"/>
                <a:gd name="f82" fmla="*/ f77 f6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9" t="f82" r="f80" b="f81"/>
              <a:pathLst>
                <a:path w="1363" h="1096">
                  <a:moveTo>
                    <a:pt x="f5" y="f4"/>
                  </a:moveTo>
                  <a:lnTo>
                    <a:pt x="f6" y="f7"/>
                  </a:lnTo>
                  <a:lnTo>
                    <a:pt x="f8" y="f9"/>
                  </a:lnTo>
                  <a:lnTo>
                    <a:pt x="f10" y="f11"/>
                  </a:lnTo>
                  <a:lnTo>
                    <a:pt x="f12" y="f13"/>
                  </a:lnTo>
                  <a:lnTo>
                    <a:pt x="f14" y="f15"/>
                  </a:lnTo>
                  <a:lnTo>
                    <a:pt x="f16" y="f17"/>
                  </a:lnTo>
                  <a:lnTo>
                    <a:pt x="f18" y="f19"/>
                  </a:lnTo>
                  <a:lnTo>
                    <a:pt x="f20" y="f21"/>
                  </a:lnTo>
                  <a:lnTo>
                    <a:pt x="f22" y="f23"/>
                  </a:lnTo>
                  <a:lnTo>
                    <a:pt x="f24" y="f25"/>
                  </a:lnTo>
                  <a:lnTo>
                    <a:pt x="f26" y="f27"/>
                  </a:lnTo>
                  <a:lnTo>
                    <a:pt x="f28" y="f29"/>
                  </a:lnTo>
                  <a:lnTo>
                    <a:pt x="f30" y="f31"/>
                  </a:lnTo>
                  <a:lnTo>
                    <a:pt x="f32" y="f33"/>
                  </a:lnTo>
                  <a:lnTo>
                    <a:pt x="f34" y="f35"/>
                  </a:lnTo>
                  <a:lnTo>
                    <a:pt x="f3" y="f36"/>
                  </a:lnTo>
                  <a:lnTo>
                    <a:pt x="f34" y="f37"/>
                  </a:lnTo>
                  <a:lnTo>
                    <a:pt x="f32" y="f38"/>
                  </a:lnTo>
                  <a:lnTo>
                    <a:pt x="f30" y="f39"/>
                  </a:lnTo>
                  <a:lnTo>
                    <a:pt x="f28" y="f40"/>
                  </a:lnTo>
                  <a:lnTo>
                    <a:pt x="f26" y="f41"/>
                  </a:lnTo>
                  <a:lnTo>
                    <a:pt x="f24" y="f42"/>
                  </a:lnTo>
                  <a:lnTo>
                    <a:pt x="f22" y="f43"/>
                  </a:lnTo>
                  <a:lnTo>
                    <a:pt x="f20" y="f44"/>
                  </a:lnTo>
                  <a:lnTo>
                    <a:pt x="f18" y="f45"/>
                  </a:lnTo>
                  <a:lnTo>
                    <a:pt x="f16" y="f46"/>
                  </a:lnTo>
                  <a:lnTo>
                    <a:pt x="f14" y="f47"/>
                  </a:lnTo>
                  <a:lnTo>
                    <a:pt x="f12" y="f48"/>
                  </a:lnTo>
                  <a:lnTo>
                    <a:pt x="f10" y="f49"/>
                  </a:lnTo>
                  <a:lnTo>
                    <a:pt x="f8" y="f50"/>
                  </a:lnTo>
                  <a:lnTo>
                    <a:pt x="f6" y="f51"/>
                  </a:lnTo>
                  <a:lnTo>
                    <a:pt x="f5" y="f2"/>
                  </a:lnTo>
                  <a:lnTo>
                    <a:pt x="f52" y="f51"/>
                  </a:lnTo>
                  <a:lnTo>
                    <a:pt x="f53" y="f50"/>
                  </a:lnTo>
                  <a:lnTo>
                    <a:pt x="f54" y="f49"/>
                  </a:lnTo>
                  <a:lnTo>
                    <a:pt x="f55" y="f48"/>
                  </a:lnTo>
                  <a:lnTo>
                    <a:pt x="f56" y="f47"/>
                  </a:lnTo>
                  <a:lnTo>
                    <a:pt x="f57" y="f46"/>
                  </a:lnTo>
                  <a:lnTo>
                    <a:pt x="f58" y="f45"/>
                  </a:lnTo>
                  <a:lnTo>
                    <a:pt x="f43" y="f44"/>
                  </a:lnTo>
                  <a:lnTo>
                    <a:pt x="f59" y="f43"/>
                  </a:lnTo>
                  <a:lnTo>
                    <a:pt x="f60" y="f42"/>
                  </a:lnTo>
                  <a:lnTo>
                    <a:pt x="f61" y="f41"/>
                  </a:lnTo>
                  <a:lnTo>
                    <a:pt x="f62" y="f40"/>
                  </a:lnTo>
                  <a:lnTo>
                    <a:pt x="f63" y="f39"/>
                  </a:lnTo>
                  <a:lnTo>
                    <a:pt x="f64" y="f38"/>
                  </a:lnTo>
                  <a:lnTo>
                    <a:pt x="f65" y="f37"/>
                  </a:lnTo>
                  <a:lnTo>
                    <a:pt x="f2" y="f36"/>
                  </a:lnTo>
                  <a:lnTo>
                    <a:pt x="f65" y="f35"/>
                  </a:lnTo>
                  <a:lnTo>
                    <a:pt x="f64" y="f33"/>
                  </a:lnTo>
                  <a:lnTo>
                    <a:pt x="f63" y="f31"/>
                  </a:lnTo>
                  <a:lnTo>
                    <a:pt x="f62" y="f29"/>
                  </a:lnTo>
                  <a:lnTo>
                    <a:pt x="f61" y="f27"/>
                  </a:lnTo>
                  <a:lnTo>
                    <a:pt x="f60" y="f25"/>
                  </a:lnTo>
                  <a:lnTo>
                    <a:pt x="f59" y="f23"/>
                  </a:lnTo>
                  <a:lnTo>
                    <a:pt x="f43" y="f21"/>
                  </a:lnTo>
                  <a:lnTo>
                    <a:pt x="f58" y="f19"/>
                  </a:lnTo>
                  <a:lnTo>
                    <a:pt x="f57" y="f17"/>
                  </a:lnTo>
                  <a:lnTo>
                    <a:pt x="f56" y="f15"/>
                  </a:lnTo>
                  <a:lnTo>
                    <a:pt x="f55" y="f13"/>
                  </a:lnTo>
                  <a:lnTo>
                    <a:pt x="f54" y="f11"/>
                  </a:lnTo>
                  <a:lnTo>
                    <a:pt x="f53" y="f9"/>
                  </a:lnTo>
                  <a:lnTo>
                    <a:pt x="f52" y="f7"/>
                  </a:lnTo>
                  <a:lnTo>
                    <a:pt x="f5" y="f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54" name="Полилиния 53"/>
            <p:cNvSpPr/>
            <p:nvPr/>
          </p:nvSpPr>
          <p:spPr>
            <a:xfrm>
              <a:off x="8083799" y="5140079"/>
              <a:ext cx="1471680" cy="155231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854"/>
                <a:gd name="f4" fmla="val 1743"/>
                <a:gd name="f5" fmla="val 1645"/>
                <a:gd name="f6" fmla="val 233"/>
                <a:gd name="f7" fmla="val 1636"/>
                <a:gd name="f8" fmla="val 226"/>
                <a:gd name="f9" fmla="val 1630"/>
                <a:gd name="f10" fmla="val 228"/>
                <a:gd name="f11" fmla="val 948"/>
                <a:gd name="f12" fmla="val 593"/>
                <a:gd name="f13" fmla="val 50"/>
                <a:gd name="f14" fmla="val 322"/>
                <a:gd name="f15" fmla="val 637"/>
                <a:gd name="f16" fmla="val 334"/>
                <a:gd name="f17" fmla="val 89"/>
                <a:gd name="f18" fmla="val 944"/>
                <a:gd name="f19" fmla="val 44"/>
                <a:gd name="f20" fmla="val 1562"/>
                <a:gd name="f21" fmla="val 249"/>
                <a:gd name="f22" fmla="val 1342"/>
                <a:gd name="f23" fmla="val 320"/>
                <a:gd name="f24" fmla="val 1356"/>
                <a:gd name="f25" fmla="val 361"/>
                <a:gd name="f26" fmla="val 1624"/>
                <a:gd name="f27" fmla="val 274"/>
                <a:gd name="f28" fmla="val 1639"/>
                <a:gd name="f29" fmla="val 290"/>
                <a:gd name="f30" fmla="val 1659"/>
                <a:gd name="f31" fmla="val 313"/>
                <a:gd name="f32" fmla="val 1682"/>
                <a:gd name="f33" fmla="val 344"/>
                <a:gd name="f34" fmla="val 1707"/>
                <a:gd name="f35" fmla="val 382"/>
                <a:gd name="f36" fmla="val 1732"/>
                <a:gd name="f37" fmla="val 425"/>
                <a:gd name="f38" fmla="val 1757"/>
                <a:gd name="f39" fmla="val 475"/>
                <a:gd name="f40" fmla="val 1778"/>
                <a:gd name="f41" fmla="val 531"/>
                <a:gd name="f42" fmla="val 1796"/>
                <a:gd name="f43" fmla="val 591"/>
                <a:gd name="f44" fmla="val 1809"/>
                <a:gd name="f45" fmla="val 657"/>
                <a:gd name="f46" fmla="val 1815"/>
                <a:gd name="f47" fmla="val 728"/>
                <a:gd name="f48" fmla="val 1811"/>
                <a:gd name="f49" fmla="val 802"/>
                <a:gd name="f50" fmla="val 1798"/>
                <a:gd name="f51" fmla="val 881"/>
                <a:gd name="f52" fmla="val 1773"/>
                <a:gd name="f53" fmla="val 964"/>
                <a:gd name="f54" fmla="val 1736"/>
                <a:gd name="f55" fmla="val 1051"/>
                <a:gd name="f56" fmla="val 1684"/>
                <a:gd name="f57" fmla="val 1140"/>
                <a:gd name="f58" fmla="val 1614"/>
                <a:gd name="f59" fmla="val 1233"/>
                <a:gd name="f60" fmla="val 1609"/>
                <a:gd name="f61" fmla="val 1240"/>
                <a:gd name="f62" fmla="val 1700"/>
                <a:gd name="f63" fmla="val 1010"/>
                <a:gd name="f64" fmla="val 995"/>
                <a:gd name="f65" fmla="val 1651"/>
                <a:gd name="f66" fmla="val 1254"/>
                <a:gd name="f67" fmla="val 1726"/>
                <a:gd name="f68" fmla="val 1150"/>
                <a:gd name="f69" fmla="val 1782"/>
                <a:gd name="f70" fmla="val 1049"/>
                <a:gd name="f71" fmla="val 1821"/>
                <a:gd name="f72" fmla="val 951"/>
                <a:gd name="f73" fmla="val 1844"/>
                <a:gd name="f74" fmla="val 858"/>
                <a:gd name="f75" fmla="val 769"/>
                <a:gd name="f76" fmla="val 1852"/>
                <a:gd name="f77" fmla="val 686"/>
                <a:gd name="f78" fmla="val 1840"/>
                <a:gd name="f79" fmla="val 607"/>
                <a:gd name="f80" fmla="val 1823"/>
                <a:gd name="f81" fmla="val 535"/>
                <a:gd name="f82" fmla="val 469"/>
                <a:gd name="f83" fmla="val 1771"/>
                <a:gd name="f84" fmla="val 411"/>
                <a:gd name="f85" fmla="val 1742"/>
                <a:gd name="f86" fmla="val 359"/>
                <a:gd name="f87" fmla="val 1713"/>
                <a:gd name="f88" fmla="val 317"/>
                <a:gd name="f89" fmla="val 1686"/>
                <a:gd name="f90" fmla="val 282"/>
                <a:gd name="f91" fmla="val 1665"/>
                <a:gd name="f92" fmla="val 257"/>
                <a:gd name="f93" fmla="val 239"/>
                <a:gd name="f94" fmla="*/ f0 1 1854"/>
                <a:gd name="f95" fmla="*/ f1 1 1743"/>
                <a:gd name="f96" fmla="val f2"/>
                <a:gd name="f97" fmla="val f3"/>
                <a:gd name="f98" fmla="val f4"/>
                <a:gd name="f99" fmla="+- f98 0 f96"/>
                <a:gd name="f100" fmla="+- f97 0 f96"/>
                <a:gd name="f101" fmla="*/ f100 1 1854"/>
                <a:gd name="f102" fmla="*/ f99 1 1743"/>
                <a:gd name="f103" fmla="*/ f96 1 f101"/>
                <a:gd name="f104" fmla="*/ f97 1 f101"/>
                <a:gd name="f105" fmla="*/ f96 1 f102"/>
                <a:gd name="f106" fmla="*/ f98 1 f102"/>
                <a:gd name="f107" fmla="*/ f103 f94 1"/>
                <a:gd name="f108" fmla="*/ f104 f94 1"/>
                <a:gd name="f109" fmla="*/ f106 f95 1"/>
                <a:gd name="f110" fmla="*/ f105 f9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07" t="f110" r="f108" b="f109"/>
              <a:pathLst>
                <a:path w="1854" h="1743">
                  <a:moveTo>
                    <a:pt x="f5" y="f6"/>
                  </a:moveTo>
                  <a:lnTo>
                    <a:pt x="f7" y="f8"/>
                  </a:lnTo>
                  <a:lnTo>
                    <a:pt x="f9" y="f10"/>
                  </a:lnTo>
                  <a:lnTo>
                    <a:pt x="f11" y="f2"/>
                  </a:lnTo>
                  <a:lnTo>
                    <a:pt x="f12" y="f13"/>
                  </a:lnTo>
                  <a:lnTo>
                    <a:pt x="f12" y="f14"/>
                  </a:lnTo>
                  <a:lnTo>
                    <a:pt x="f15" y="f16"/>
                  </a:lnTo>
                  <a:lnTo>
                    <a:pt x="f15" y="f17"/>
                  </a:lnTo>
                  <a:lnTo>
                    <a:pt x="f18" y="f19"/>
                  </a:lnTo>
                  <a:lnTo>
                    <a:pt x="f20" y="f21"/>
                  </a:lnTo>
                  <a:lnTo>
                    <a:pt x="f22" y="f23"/>
                  </a:lnTo>
                  <a:lnTo>
                    <a:pt x="f24" y="f25"/>
                  </a:lnTo>
                  <a:lnTo>
                    <a:pt x="f26" y="f27"/>
                  </a:lnTo>
                  <a:lnTo>
                    <a:pt x="f28" y="f29"/>
                  </a:lnTo>
                  <a:lnTo>
                    <a:pt x="f30" y="f31"/>
                  </a:lnTo>
                  <a:lnTo>
                    <a:pt x="f32" y="f33"/>
                  </a:lnTo>
                  <a:lnTo>
                    <a:pt x="f34" y="f35"/>
                  </a:lnTo>
                  <a:lnTo>
                    <a:pt x="f36" y="f37"/>
                  </a:lnTo>
                  <a:lnTo>
                    <a:pt x="f38" y="f39"/>
                  </a:lnTo>
                  <a:lnTo>
                    <a:pt x="f40" y="f41"/>
                  </a:lnTo>
                  <a:lnTo>
                    <a:pt x="f42" y="f43"/>
                  </a:lnTo>
                  <a:lnTo>
                    <a:pt x="f44" y="f45"/>
                  </a:lnTo>
                  <a:lnTo>
                    <a:pt x="f46" y="f47"/>
                  </a:lnTo>
                  <a:lnTo>
                    <a:pt x="f48" y="f49"/>
                  </a:lnTo>
                  <a:lnTo>
                    <a:pt x="f50" y="f51"/>
                  </a:lnTo>
                  <a:lnTo>
                    <a:pt x="f52" y="f53"/>
                  </a:lnTo>
                  <a:lnTo>
                    <a:pt x="f54" y="f55"/>
                  </a:lnTo>
                  <a:lnTo>
                    <a:pt x="f56" y="f57"/>
                  </a:lnTo>
                  <a:lnTo>
                    <a:pt x="f58" y="f59"/>
                  </a:lnTo>
                  <a:lnTo>
                    <a:pt x="f60" y="f61"/>
                  </a:lnTo>
                  <a:lnTo>
                    <a:pt x="f60" y="f62"/>
                  </a:lnTo>
                  <a:lnTo>
                    <a:pt x="f17" y="f62"/>
                  </a:lnTo>
                  <a:lnTo>
                    <a:pt x="f15" y="f63"/>
                  </a:lnTo>
                  <a:lnTo>
                    <a:pt x="f15" y="f35"/>
                  </a:lnTo>
                  <a:lnTo>
                    <a:pt x="f12" y="f35"/>
                  </a:lnTo>
                  <a:lnTo>
                    <a:pt x="f12" y="f64"/>
                  </a:lnTo>
                  <a:lnTo>
                    <a:pt x="f2" y="f4"/>
                  </a:lnTo>
                  <a:lnTo>
                    <a:pt x="f65" y="f4"/>
                  </a:lnTo>
                  <a:lnTo>
                    <a:pt x="f65" y="f66"/>
                  </a:lnTo>
                  <a:lnTo>
                    <a:pt x="f67" y="f68"/>
                  </a:lnTo>
                  <a:lnTo>
                    <a:pt x="f69" y="f70"/>
                  </a:lnTo>
                  <a:lnTo>
                    <a:pt x="f71" y="f72"/>
                  </a:lnTo>
                  <a:lnTo>
                    <a:pt x="f73" y="f74"/>
                  </a:lnTo>
                  <a:lnTo>
                    <a:pt x="f3" y="f75"/>
                  </a:lnTo>
                  <a:lnTo>
                    <a:pt x="f76" y="f77"/>
                  </a:lnTo>
                  <a:lnTo>
                    <a:pt x="f78" y="f79"/>
                  </a:lnTo>
                  <a:lnTo>
                    <a:pt x="f80" y="f81"/>
                  </a:lnTo>
                  <a:lnTo>
                    <a:pt x="f50" y="f82"/>
                  </a:lnTo>
                  <a:lnTo>
                    <a:pt x="f83" y="f84"/>
                  </a:lnTo>
                  <a:lnTo>
                    <a:pt x="f85" y="f86"/>
                  </a:lnTo>
                  <a:lnTo>
                    <a:pt x="f87" y="f88"/>
                  </a:lnTo>
                  <a:lnTo>
                    <a:pt x="f89" y="f90"/>
                  </a:lnTo>
                  <a:lnTo>
                    <a:pt x="f91" y="f92"/>
                  </a:lnTo>
                  <a:lnTo>
                    <a:pt x="f65" y="f93"/>
                  </a:lnTo>
                  <a:lnTo>
                    <a:pt x="f5" y="f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55" name="Полилиния 54"/>
            <p:cNvSpPr/>
            <p:nvPr/>
          </p:nvSpPr>
          <p:spPr>
            <a:xfrm>
              <a:off x="8555399" y="5428440"/>
              <a:ext cx="34920" cy="5328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4"/>
                <a:gd name="f4" fmla="val 60"/>
                <a:gd name="f5" fmla="val 12"/>
                <a:gd name="f6" fmla="*/ f0 1 44"/>
                <a:gd name="f7" fmla="*/ f1 1 60"/>
                <a:gd name="f8" fmla="val f2"/>
                <a:gd name="f9" fmla="val f3"/>
                <a:gd name="f10" fmla="val f4"/>
                <a:gd name="f11" fmla="+- f10 0 f8"/>
                <a:gd name="f12" fmla="+- f9 0 f8"/>
                <a:gd name="f13" fmla="*/ f12 1 44"/>
                <a:gd name="f14" fmla="*/ f11 1 60"/>
                <a:gd name="f15" fmla="*/ f8 1 f13"/>
                <a:gd name="f16" fmla="*/ f9 1 f13"/>
                <a:gd name="f17" fmla="*/ f8 1 f14"/>
                <a:gd name="f18" fmla="*/ f10 1 f14"/>
                <a:gd name="f19" fmla="*/ f15 f6 1"/>
                <a:gd name="f20" fmla="*/ f16 f6 1"/>
                <a:gd name="f21" fmla="*/ f18 f7 1"/>
                <a:gd name="f22" fmla="*/ f17 f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9" t="f22" r="f20" b="f21"/>
              <a:pathLst>
                <a:path w="44" h="60">
                  <a:moveTo>
                    <a:pt x="f3" y="f5"/>
                  </a:moveTo>
                  <a:lnTo>
                    <a:pt x="f2" y="f2"/>
                  </a:lnTo>
                  <a:lnTo>
                    <a:pt x="f2" y="f4"/>
                  </a:lnTo>
                  <a:lnTo>
                    <a:pt x="f3" y="f4"/>
                  </a:lnTo>
                  <a:lnTo>
                    <a:pt x="f3" y="f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56" name="Полилиния 55"/>
            <p:cNvSpPr/>
            <p:nvPr/>
          </p:nvSpPr>
          <p:spPr>
            <a:xfrm>
              <a:off x="7885440" y="3567960"/>
              <a:ext cx="77760" cy="17244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8"/>
                <a:gd name="f4" fmla="val 193"/>
                <a:gd name="f5" fmla="val 4"/>
                <a:gd name="f6" fmla="val 29"/>
                <a:gd name="f7" fmla="val 62"/>
                <a:gd name="f8" fmla="val 64"/>
                <a:gd name="f9" fmla="*/ f0 1 98"/>
                <a:gd name="f10" fmla="*/ f1 1 193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98"/>
                <a:gd name="f17" fmla="*/ f14 1 193"/>
                <a:gd name="f18" fmla="*/ f11 1 f16"/>
                <a:gd name="f19" fmla="*/ f12 1 f16"/>
                <a:gd name="f20" fmla="*/ f11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98" h="193">
                  <a:moveTo>
                    <a:pt x="f2" y="f5"/>
                  </a:moveTo>
                  <a:lnTo>
                    <a:pt x="f3" y="f2"/>
                  </a:lnTo>
                  <a:lnTo>
                    <a:pt x="f3" y="f4"/>
                  </a:lnTo>
                  <a:lnTo>
                    <a:pt x="f6" y="f4"/>
                  </a:lnTo>
                  <a:lnTo>
                    <a:pt x="f6" y="f7"/>
                  </a:lnTo>
                  <a:lnTo>
                    <a:pt x="f2" y="f8"/>
                  </a:lnTo>
                  <a:lnTo>
                    <a:pt x="f2" y="f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57" name="Полилиния 56"/>
            <p:cNvSpPr/>
            <p:nvPr/>
          </p:nvSpPr>
          <p:spPr>
            <a:xfrm>
              <a:off x="8191800" y="3567960"/>
              <a:ext cx="77760" cy="17244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8"/>
                <a:gd name="f4" fmla="val 193"/>
                <a:gd name="f5" fmla="val 4"/>
                <a:gd name="f6" fmla="val 29"/>
                <a:gd name="f7" fmla="val 62"/>
                <a:gd name="f8" fmla="val 64"/>
                <a:gd name="f9" fmla="*/ f0 1 98"/>
                <a:gd name="f10" fmla="*/ f1 1 193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98"/>
                <a:gd name="f17" fmla="*/ f14 1 193"/>
                <a:gd name="f18" fmla="*/ f11 1 f16"/>
                <a:gd name="f19" fmla="*/ f12 1 f16"/>
                <a:gd name="f20" fmla="*/ f11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98" h="193">
                  <a:moveTo>
                    <a:pt x="f2" y="f5"/>
                  </a:moveTo>
                  <a:lnTo>
                    <a:pt x="f3" y="f2"/>
                  </a:lnTo>
                  <a:lnTo>
                    <a:pt x="f3" y="f4"/>
                  </a:lnTo>
                  <a:lnTo>
                    <a:pt x="f6" y="f4"/>
                  </a:lnTo>
                  <a:lnTo>
                    <a:pt x="f6" y="f7"/>
                  </a:lnTo>
                  <a:lnTo>
                    <a:pt x="f2" y="f8"/>
                  </a:lnTo>
                  <a:lnTo>
                    <a:pt x="f2" y="f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58" name="Полилиния 57"/>
            <p:cNvSpPr/>
            <p:nvPr/>
          </p:nvSpPr>
          <p:spPr>
            <a:xfrm>
              <a:off x="8494920" y="3567960"/>
              <a:ext cx="77760" cy="17244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9"/>
                <a:gd name="f4" fmla="val 193"/>
                <a:gd name="f5" fmla="val 4"/>
                <a:gd name="f6" fmla="val 29"/>
                <a:gd name="f7" fmla="val 62"/>
                <a:gd name="f8" fmla="val 64"/>
                <a:gd name="f9" fmla="*/ f0 1 99"/>
                <a:gd name="f10" fmla="*/ f1 1 193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99"/>
                <a:gd name="f17" fmla="*/ f14 1 193"/>
                <a:gd name="f18" fmla="*/ f11 1 f16"/>
                <a:gd name="f19" fmla="*/ f12 1 f16"/>
                <a:gd name="f20" fmla="*/ f11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99" h="193">
                  <a:moveTo>
                    <a:pt x="f2" y="f5"/>
                  </a:moveTo>
                  <a:lnTo>
                    <a:pt x="f3" y="f2"/>
                  </a:lnTo>
                  <a:lnTo>
                    <a:pt x="f3" y="f4"/>
                  </a:lnTo>
                  <a:lnTo>
                    <a:pt x="f6" y="f4"/>
                  </a:lnTo>
                  <a:lnTo>
                    <a:pt x="f6" y="f7"/>
                  </a:lnTo>
                  <a:lnTo>
                    <a:pt x="f2" y="f8"/>
                  </a:lnTo>
                  <a:lnTo>
                    <a:pt x="f2" y="f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59" name="Полилиния 58"/>
            <p:cNvSpPr/>
            <p:nvPr/>
          </p:nvSpPr>
          <p:spPr>
            <a:xfrm>
              <a:off x="8971200" y="3567960"/>
              <a:ext cx="81000" cy="17244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0"/>
                <a:gd name="f4" fmla="val 193"/>
                <a:gd name="f5" fmla="val 4"/>
                <a:gd name="f6" fmla="val 31"/>
                <a:gd name="f7" fmla="val 62"/>
                <a:gd name="f8" fmla="val 64"/>
                <a:gd name="f9" fmla="*/ f0 1 100"/>
                <a:gd name="f10" fmla="*/ f1 1 193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100"/>
                <a:gd name="f17" fmla="*/ f14 1 193"/>
                <a:gd name="f18" fmla="*/ f11 1 f16"/>
                <a:gd name="f19" fmla="*/ f12 1 f16"/>
                <a:gd name="f20" fmla="*/ f11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100" h="193">
                  <a:moveTo>
                    <a:pt x="f2" y="f5"/>
                  </a:moveTo>
                  <a:lnTo>
                    <a:pt x="f3" y="f2"/>
                  </a:lnTo>
                  <a:lnTo>
                    <a:pt x="f3" y="f4"/>
                  </a:lnTo>
                  <a:lnTo>
                    <a:pt x="f6" y="f4"/>
                  </a:lnTo>
                  <a:lnTo>
                    <a:pt x="f6" y="f7"/>
                  </a:lnTo>
                  <a:lnTo>
                    <a:pt x="f2" y="f8"/>
                  </a:lnTo>
                  <a:lnTo>
                    <a:pt x="f2" y="f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60" name="Полилиния 59"/>
            <p:cNvSpPr/>
            <p:nvPr/>
          </p:nvSpPr>
          <p:spPr>
            <a:xfrm>
              <a:off x="9122040" y="3567960"/>
              <a:ext cx="77760" cy="17244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9"/>
                <a:gd name="f4" fmla="val 193"/>
                <a:gd name="f5" fmla="val 4"/>
                <a:gd name="f6" fmla="val 29"/>
                <a:gd name="f7" fmla="val 62"/>
                <a:gd name="f8" fmla="val 64"/>
                <a:gd name="f9" fmla="*/ f0 1 99"/>
                <a:gd name="f10" fmla="*/ f1 1 193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99"/>
                <a:gd name="f17" fmla="*/ f14 1 193"/>
                <a:gd name="f18" fmla="*/ f11 1 f16"/>
                <a:gd name="f19" fmla="*/ f12 1 f16"/>
                <a:gd name="f20" fmla="*/ f11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99" h="193">
                  <a:moveTo>
                    <a:pt x="f2" y="f5"/>
                  </a:moveTo>
                  <a:lnTo>
                    <a:pt x="f3" y="f2"/>
                  </a:lnTo>
                  <a:lnTo>
                    <a:pt x="f3" y="f4"/>
                  </a:lnTo>
                  <a:lnTo>
                    <a:pt x="f6" y="f4"/>
                  </a:lnTo>
                  <a:lnTo>
                    <a:pt x="f6" y="f7"/>
                  </a:lnTo>
                  <a:lnTo>
                    <a:pt x="f2" y="f8"/>
                  </a:lnTo>
                  <a:lnTo>
                    <a:pt x="f2" y="f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61" name="Полилиния 60"/>
            <p:cNvSpPr/>
            <p:nvPr/>
          </p:nvSpPr>
          <p:spPr>
            <a:xfrm>
              <a:off x="8012520" y="3564360"/>
              <a:ext cx="147600" cy="180000"/>
            </a:xfrm>
            <a:custGeom>
              <a:avLst/>
              <a:gdLst>
                <a:gd name="f0" fmla="val 180"/>
                <a:gd name="f1" fmla="val w"/>
                <a:gd name="f2" fmla="val h"/>
                <a:gd name="f3" fmla="val 0"/>
                <a:gd name="f4" fmla="val 185"/>
                <a:gd name="f5" fmla="val 201"/>
                <a:gd name="f6" fmla="val 93"/>
                <a:gd name="f7" fmla="val 143"/>
                <a:gd name="f8" fmla="val 81"/>
                <a:gd name="f9" fmla="val 139"/>
                <a:gd name="f10" fmla="val 73"/>
                <a:gd name="f11" fmla="val 128"/>
                <a:gd name="f12" fmla="val 70"/>
                <a:gd name="f13" fmla="val 114"/>
                <a:gd name="f14" fmla="val 68"/>
                <a:gd name="f15" fmla="val 101"/>
                <a:gd name="f16" fmla="val 87"/>
                <a:gd name="f17" fmla="val 71"/>
                <a:gd name="f18" fmla="val 76"/>
                <a:gd name="f19" fmla="val 79"/>
                <a:gd name="f20" fmla="val 66"/>
                <a:gd name="f21" fmla="val 62"/>
                <a:gd name="f22" fmla="val 106"/>
                <a:gd name="f23" fmla="val 118"/>
                <a:gd name="f24" fmla="val 103"/>
                <a:gd name="f25" fmla="val 105"/>
                <a:gd name="f26" fmla="val 182"/>
                <a:gd name="f27" fmla="val 135"/>
                <a:gd name="f28" fmla="val 183"/>
                <a:gd name="f29" fmla="val 126"/>
                <a:gd name="f30" fmla="val 108"/>
                <a:gd name="f31" fmla="val 99"/>
                <a:gd name="f32" fmla="val 60"/>
                <a:gd name="f33" fmla="val 172"/>
                <a:gd name="f34" fmla="val 45"/>
                <a:gd name="f35" fmla="val 162"/>
                <a:gd name="f36" fmla="val 29"/>
                <a:gd name="f37" fmla="val 149"/>
                <a:gd name="f38" fmla="val 18"/>
                <a:gd name="f39" fmla="val 133"/>
                <a:gd name="f40" fmla="val 8"/>
                <a:gd name="f41" fmla="val 2"/>
                <a:gd name="f42" fmla="val 54"/>
                <a:gd name="f43" fmla="val 39"/>
                <a:gd name="f44" fmla="val 25"/>
                <a:gd name="f45" fmla="val 14"/>
                <a:gd name="f46" fmla="val 6"/>
                <a:gd name="f47" fmla="val 120"/>
                <a:gd name="f48" fmla="val 157"/>
                <a:gd name="f49" fmla="val 23"/>
                <a:gd name="f50" fmla="val 37"/>
                <a:gd name="f51" fmla="val 184"/>
                <a:gd name="f52" fmla="val 52"/>
                <a:gd name="f53" fmla="val 193"/>
                <a:gd name="f54" fmla="val 199"/>
                <a:gd name="f55" fmla="val 197"/>
                <a:gd name="f56" fmla="val 131"/>
                <a:gd name="f57" fmla="val 141"/>
                <a:gd name="f58" fmla="val 190"/>
                <a:gd name="f59" fmla="val 151"/>
                <a:gd name="f60" fmla="val 158"/>
                <a:gd name="f61" fmla="val 174"/>
                <a:gd name="f62" fmla="val 166"/>
                <a:gd name="f63" fmla="val 112"/>
                <a:gd name="f64" fmla="val 116"/>
                <a:gd name="f65" fmla="val 124"/>
                <a:gd name="f66" fmla="val 110"/>
                <a:gd name="f67" fmla="val 134"/>
                <a:gd name="f68" fmla="val 102"/>
                <a:gd name="f69" fmla="*/ f1 1 185"/>
                <a:gd name="f70" fmla="*/ f2 1 201"/>
                <a:gd name="f71" fmla="val f3"/>
                <a:gd name="f72" fmla="val f4"/>
                <a:gd name="f73" fmla="val f5"/>
                <a:gd name="f74" fmla="+- f73 0 f71"/>
                <a:gd name="f75" fmla="+- f72 0 f71"/>
                <a:gd name="f76" fmla="*/ f75 1 185"/>
                <a:gd name="f77" fmla="*/ f74 1 201"/>
                <a:gd name="f78" fmla="*/ f71 1 f76"/>
                <a:gd name="f79" fmla="*/ f72 1 f76"/>
                <a:gd name="f80" fmla="*/ f71 1 f77"/>
                <a:gd name="f81" fmla="*/ f73 1 f77"/>
                <a:gd name="f82" fmla="*/ f78 f69 1"/>
                <a:gd name="f83" fmla="*/ f79 f69 1"/>
                <a:gd name="f84" fmla="*/ f81 f70 1"/>
                <a:gd name="f85" fmla="*/ f80 f7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82" t="f85" r="f83" b="f84"/>
              <a:pathLst>
                <a:path w="185" h="201">
                  <a:moveTo>
                    <a:pt x="f6" y="f7"/>
                  </a:moveTo>
                  <a:lnTo>
                    <a:pt x="f8" y="f9"/>
                  </a:lnTo>
                  <a:lnTo>
                    <a:pt x="f10" y="f11"/>
                  </a:lnTo>
                  <a:lnTo>
                    <a:pt x="f12" y="f13"/>
                  </a:lnTo>
                  <a:lnTo>
                    <a:pt x="f14" y="f15"/>
                  </a:lnTo>
                  <a:lnTo>
                    <a:pt x="f14" y="f16"/>
                  </a:lnTo>
                  <a:lnTo>
                    <a:pt x="f17" y="f18"/>
                  </a:lnTo>
                  <a:lnTo>
                    <a:pt x="f19" y="f20"/>
                  </a:lnTo>
                  <a:lnTo>
                    <a:pt x="f6" y="f21"/>
                  </a:lnTo>
                  <a:lnTo>
                    <a:pt x="f22" y="f20"/>
                  </a:lnTo>
                  <a:lnTo>
                    <a:pt x="f13" y="f18"/>
                  </a:lnTo>
                  <a:lnTo>
                    <a:pt x="f23" y="f16"/>
                  </a:lnTo>
                  <a:lnTo>
                    <a:pt x="f23" y="f15"/>
                  </a:lnTo>
                  <a:lnTo>
                    <a:pt x="f23" y="f24"/>
                  </a:lnTo>
                  <a:lnTo>
                    <a:pt x="f23" y="f24"/>
                  </a:lnTo>
                  <a:lnTo>
                    <a:pt x="f23" y="f25"/>
                  </a:lnTo>
                  <a:lnTo>
                    <a:pt x="f23" y="f22"/>
                  </a:lnTo>
                  <a:lnTo>
                    <a:pt x="f26" y="f27"/>
                  </a:lnTo>
                  <a:lnTo>
                    <a:pt x="f28" y="f29"/>
                  </a:lnTo>
                  <a:lnTo>
                    <a:pt x="f28" y="f23"/>
                  </a:lnTo>
                  <a:lnTo>
                    <a:pt x="f4" y="f30"/>
                  </a:lnTo>
                  <a:lnTo>
                    <a:pt x="f4" y="f31"/>
                  </a:lnTo>
                  <a:lnTo>
                    <a:pt x="f28" y="f19"/>
                  </a:lnTo>
                  <a:lnTo>
                    <a:pt x="f0" y="f32"/>
                  </a:lnTo>
                  <a:lnTo>
                    <a:pt x="f33" y="f34"/>
                  </a:lnTo>
                  <a:lnTo>
                    <a:pt x="f35" y="f36"/>
                  </a:lnTo>
                  <a:lnTo>
                    <a:pt x="f37" y="f38"/>
                  </a:lnTo>
                  <a:lnTo>
                    <a:pt x="f39" y="f40"/>
                  </a:lnTo>
                  <a:lnTo>
                    <a:pt x="f13" y="f41"/>
                  </a:lnTo>
                  <a:lnTo>
                    <a:pt x="f6" y="f3"/>
                  </a:lnTo>
                  <a:lnTo>
                    <a:pt x="f17" y="f41"/>
                  </a:lnTo>
                  <a:lnTo>
                    <a:pt x="f42" y="f40"/>
                  </a:lnTo>
                  <a:lnTo>
                    <a:pt x="f43" y="f38"/>
                  </a:lnTo>
                  <a:lnTo>
                    <a:pt x="f44" y="f36"/>
                  </a:lnTo>
                  <a:lnTo>
                    <a:pt x="f45" y="f34"/>
                  </a:lnTo>
                  <a:lnTo>
                    <a:pt x="f46" y="f32"/>
                  </a:lnTo>
                  <a:lnTo>
                    <a:pt x="f41" y="f19"/>
                  </a:lnTo>
                  <a:lnTo>
                    <a:pt x="f3" y="f31"/>
                  </a:lnTo>
                  <a:lnTo>
                    <a:pt x="f41" y="f47"/>
                  </a:lnTo>
                  <a:lnTo>
                    <a:pt x="f46" y="f9"/>
                  </a:lnTo>
                  <a:lnTo>
                    <a:pt x="f45" y="f48"/>
                  </a:lnTo>
                  <a:lnTo>
                    <a:pt x="f49" y="f33"/>
                  </a:lnTo>
                  <a:lnTo>
                    <a:pt x="f50" y="f51"/>
                  </a:lnTo>
                  <a:lnTo>
                    <a:pt x="f52" y="f53"/>
                  </a:lnTo>
                  <a:lnTo>
                    <a:pt x="f17" y="f54"/>
                  </a:lnTo>
                  <a:lnTo>
                    <a:pt x="f6" y="f5"/>
                  </a:lnTo>
                  <a:lnTo>
                    <a:pt x="f22" y="f5"/>
                  </a:lnTo>
                  <a:lnTo>
                    <a:pt x="f47" y="f55"/>
                  </a:lnTo>
                  <a:lnTo>
                    <a:pt x="f56" y="f53"/>
                  </a:lnTo>
                  <a:lnTo>
                    <a:pt x="f57" y="f58"/>
                  </a:lnTo>
                  <a:lnTo>
                    <a:pt x="f59" y="f26"/>
                  </a:lnTo>
                  <a:lnTo>
                    <a:pt x="f60" y="f61"/>
                  </a:lnTo>
                  <a:lnTo>
                    <a:pt x="f62" y="f62"/>
                  </a:lnTo>
                  <a:lnTo>
                    <a:pt x="f33" y="f48"/>
                  </a:lnTo>
                  <a:lnTo>
                    <a:pt x="f23" y="f63"/>
                  </a:lnTo>
                  <a:lnTo>
                    <a:pt x="f64" y="f65"/>
                  </a:lnTo>
                  <a:lnTo>
                    <a:pt x="f66" y="f67"/>
                  </a:lnTo>
                  <a:lnTo>
                    <a:pt x="f68" y="f57"/>
                  </a:lnTo>
                  <a:lnTo>
                    <a:pt x="f6" y="f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62" name="Полилиния 61"/>
            <p:cNvSpPr/>
            <p:nvPr/>
          </p:nvSpPr>
          <p:spPr>
            <a:xfrm>
              <a:off x="8106120" y="3658680"/>
              <a:ext cx="50760" cy="4428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4"/>
                <a:gd name="f4" fmla="val 51"/>
                <a:gd name="f5" fmla="val 2"/>
                <a:gd name="f6" fmla="val 4"/>
                <a:gd name="f7" fmla="val 6"/>
                <a:gd name="f8" fmla="val 54"/>
                <a:gd name="f9" fmla="val 56"/>
                <a:gd name="f10" fmla="val 47"/>
                <a:gd name="f11" fmla="val 60"/>
                <a:gd name="f12" fmla="val 41"/>
                <a:gd name="f13" fmla="val 62"/>
                <a:gd name="f14" fmla="val 35"/>
                <a:gd name="f15" fmla="val 29"/>
                <a:gd name="f16" fmla="*/ f0 1 64"/>
                <a:gd name="f17" fmla="*/ f1 1 51"/>
                <a:gd name="f18" fmla="val f2"/>
                <a:gd name="f19" fmla="val f3"/>
                <a:gd name="f20" fmla="val f4"/>
                <a:gd name="f21" fmla="+- f20 0 f18"/>
                <a:gd name="f22" fmla="+- f19 0 f18"/>
                <a:gd name="f23" fmla="*/ f22 1 64"/>
                <a:gd name="f24" fmla="*/ f21 1 51"/>
                <a:gd name="f25" fmla="*/ f18 1 f23"/>
                <a:gd name="f26" fmla="*/ f19 1 f23"/>
                <a:gd name="f27" fmla="*/ f18 1 f24"/>
                <a:gd name="f28" fmla="*/ f20 1 f24"/>
                <a:gd name="f29" fmla="*/ f25 f16 1"/>
                <a:gd name="f30" fmla="*/ f26 f16 1"/>
                <a:gd name="f31" fmla="*/ f28 f17 1"/>
                <a:gd name="f32" fmla="*/ f27 f1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9" t="f32" r="f30" b="f31"/>
              <a:pathLst>
                <a:path w="64" h="51">
                  <a:moveTo>
                    <a:pt x="f2" y="f2"/>
                  </a:moveTo>
                  <a:lnTo>
                    <a:pt x="f2" y="f5"/>
                  </a:lnTo>
                  <a:lnTo>
                    <a:pt x="f2" y="f5"/>
                  </a:lnTo>
                  <a:lnTo>
                    <a:pt x="f2" y="f6"/>
                  </a:lnTo>
                  <a:lnTo>
                    <a:pt x="f2" y="f7"/>
                  </a:lnTo>
                  <a:lnTo>
                    <a:pt x="f8" y="f4"/>
                  </a:lnTo>
                  <a:lnTo>
                    <a:pt x="f9" y="f10"/>
                  </a:lnTo>
                  <a:lnTo>
                    <a:pt x="f11" y="f12"/>
                  </a:lnTo>
                  <a:lnTo>
                    <a:pt x="f13" y="f14"/>
                  </a:lnTo>
                  <a:lnTo>
                    <a:pt x="f3" y="f15"/>
                  </a:lnTo>
                  <a:lnTo>
                    <a:pt x="f2" y="f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63" name="Полилиния 62"/>
            <p:cNvSpPr/>
            <p:nvPr/>
          </p:nvSpPr>
          <p:spPr>
            <a:xfrm>
              <a:off x="8307720" y="3564360"/>
              <a:ext cx="147600" cy="18000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85"/>
                <a:gd name="f4" fmla="val 201"/>
                <a:gd name="f5" fmla="val 92"/>
                <a:gd name="f6" fmla="val 143"/>
                <a:gd name="f7" fmla="val 81"/>
                <a:gd name="f8" fmla="val 139"/>
                <a:gd name="f9" fmla="val 73"/>
                <a:gd name="f10" fmla="val 128"/>
                <a:gd name="f11" fmla="val 69"/>
                <a:gd name="f12" fmla="val 114"/>
                <a:gd name="f13" fmla="val 67"/>
                <a:gd name="f14" fmla="val 101"/>
                <a:gd name="f15" fmla="val 87"/>
                <a:gd name="f16" fmla="val 71"/>
                <a:gd name="f17" fmla="val 76"/>
                <a:gd name="f18" fmla="val 79"/>
                <a:gd name="f19" fmla="val 66"/>
                <a:gd name="f20" fmla="val 62"/>
                <a:gd name="f21" fmla="val 106"/>
                <a:gd name="f22" fmla="val 118"/>
                <a:gd name="f23" fmla="val 103"/>
                <a:gd name="f24" fmla="val 105"/>
                <a:gd name="f25" fmla="val 179"/>
                <a:gd name="f26" fmla="val 135"/>
                <a:gd name="f27" fmla="val 181"/>
                <a:gd name="f28" fmla="val 126"/>
                <a:gd name="f29" fmla="val 183"/>
                <a:gd name="f30" fmla="val 108"/>
                <a:gd name="f31" fmla="val 99"/>
                <a:gd name="f32" fmla="val 60"/>
                <a:gd name="f33" fmla="val 172"/>
                <a:gd name="f34" fmla="val 45"/>
                <a:gd name="f35" fmla="val 160"/>
                <a:gd name="f36" fmla="val 29"/>
                <a:gd name="f37" fmla="val 146"/>
                <a:gd name="f38" fmla="val 18"/>
                <a:gd name="f39" fmla="val 131"/>
                <a:gd name="f40" fmla="val 8"/>
                <a:gd name="f41" fmla="val 2"/>
                <a:gd name="f42" fmla="val 54"/>
                <a:gd name="f43" fmla="val 38"/>
                <a:gd name="f44" fmla="val 25"/>
                <a:gd name="f45" fmla="val 13"/>
                <a:gd name="f46" fmla="val 6"/>
                <a:gd name="f47" fmla="val 120"/>
                <a:gd name="f48" fmla="val 157"/>
                <a:gd name="f49" fmla="val 23"/>
                <a:gd name="f50" fmla="val 36"/>
                <a:gd name="f51" fmla="val 184"/>
                <a:gd name="f52" fmla="val 52"/>
                <a:gd name="f53" fmla="val 193"/>
                <a:gd name="f54" fmla="val 199"/>
                <a:gd name="f55" fmla="val 197"/>
                <a:gd name="f56" fmla="val 129"/>
                <a:gd name="f57" fmla="val 141"/>
                <a:gd name="f58" fmla="val 190"/>
                <a:gd name="f59" fmla="val 150"/>
                <a:gd name="f60" fmla="val 182"/>
                <a:gd name="f61" fmla="val 158"/>
                <a:gd name="f62" fmla="val 174"/>
                <a:gd name="f63" fmla="val 166"/>
                <a:gd name="f64" fmla="val 116"/>
                <a:gd name="f65" fmla="val 112"/>
                <a:gd name="f66" fmla="val 124"/>
                <a:gd name="f67" fmla="val 110"/>
                <a:gd name="f68" fmla="val 134"/>
                <a:gd name="f69" fmla="val 102"/>
                <a:gd name="f70" fmla="*/ f0 1 185"/>
                <a:gd name="f71" fmla="*/ f1 1 201"/>
                <a:gd name="f72" fmla="val f2"/>
                <a:gd name="f73" fmla="val f3"/>
                <a:gd name="f74" fmla="val f4"/>
                <a:gd name="f75" fmla="+- f74 0 f72"/>
                <a:gd name="f76" fmla="+- f73 0 f72"/>
                <a:gd name="f77" fmla="*/ f76 1 185"/>
                <a:gd name="f78" fmla="*/ f75 1 201"/>
                <a:gd name="f79" fmla="*/ f72 1 f77"/>
                <a:gd name="f80" fmla="*/ f73 1 f77"/>
                <a:gd name="f81" fmla="*/ f72 1 f78"/>
                <a:gd name="f82" fmla="*/ f74 1 f78"/>
                <a:gd name="f83" fmla="*/ f79 f70 1"/>
                <a:gd name="f84" fmla="*/ f80 f70 1"/>
                <a:gd name="f85" fmla="*/ f82 f71 1"/>
                <a:gd name="f86" fmla="*/ f81 f7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83" t="f86" r="f84" b="f85"/>
              <a:pathLst>
                <a:path w="185" h="201">
                  <a:moveTo>
                    <a:pt x="f5" y="f6"/>
                  </a:moveTo>
                  <a:lnTo>
                    <a:pt x="f7" y="f8"/>
                  </a:lnTo>
                  <a:lnTo>
                    <a:pt x="f9" y="f10"/>
                  </a:lnTo>
                  <a:lnTo>
                    <a:pt x="f11" y="f12"/>
                  </a:lnTo>
                  <a:lnTo>
                    <a:pt x="f13" y="f14"/>
                  </a:lnTo>
                  <a:lnTo>
                    <a:pt x="f13" y="f15"/>
                  </a:lnTo>
                  <a:lnTo>
                    <a:pt x="f16" y="f17"/>
                  </a:lnTo>
                  <a:lnTo>
                    <a:pt x="f18" y="f19"/>
                  </a:lnTo>
                  <a:lnTo>
                    <a:pt x="f5" y="f20"/>
                  </a:lnTo>
                  <a:lnTo>
                    <a:pt x="f21" y="f19"/>
                  </a:lnTo>
                  <a:lnTo>
                    <a:pt x="f12" y="f17"/>
                  </a:lnTo>
                  <a:lnTo>
                    <a:pt x="f22" y="f15"/>
                  </a:lnTo>
                  <a:lnTo>
                    <a:pt x="f22" y="f14"/>
                  </a:lnTo>
                  <a:lnTo>
                    <a:pt x="f22" y="f23"/>
                  </a:lnTo>
                  <a:lnTo>
                    <a:pt x="f22" y="f23"/>
                  </a:lnTo>
                  <a:lnTo>
                    <a:pt x="f22" y="f24"/>
                  </a:lnTo>
                  <a:lnTo>
                    <a:pt x="f22" y="f21"/>
                  </a:lnTo>
                  <a:lnTo>
                    <a:pt x="f25" y="f26"/>
                  </a:lnTo>
                  <a:lnTo>
                    <a:pt x="f27" y="f28"/>
                  </a:lnTo>
                  <a:lnTo>
                    <a:pt x="f29" y="f22"/>
                  </a:lnTo>
                  <a:lnTo>
                    <a:pt x="f3" y="f30"/>
                  </a:lnTo>
                  <a:lnTo>
                    <a:pt x="f3" y="f31"/>
                  </a:lnTo>
                  <a:lnTo>
                    <a:pt x="f29" y="f18"/>
                  </a:lnTo>
                  <a:lnTo>
                    <a:pt x="f25" y="f32"/>
                  </a:lnTo>
                  <a:lnTo>
                    <a:pt x="f33" y="f34"/>
                  </a:lnTo>
                  <a:lnTo>
                    <a:pt x="f35" y="f36"/>
                  </a:lnTo>
                  <a:lnTo>
                    <a:pt x="f37" y="f38"/>
                  </a:lnTo>
                  <a:lnTo>
                    <a:pt x="f39" y="f40"/>
                  </a:lnTo>
                  <a:lnTo>
                    <a:pt x="f12" y="f41"/>
                  </a:lnTo>
                  <a:lnTo>
                    <a:pt x="f5" y="f2"/>
                  </a:lnTo>
                  <a:lnTo>
                    <a:pt x="f16" y="f41"/>
                  </a:lnTo>
                  <a:lnTo>
                    <a:pt x="f42" y="f40"/>
                  </a:lnTo>
                  <a:lnTo>
                    <a:pt x="f43" y="f38"/>
                  </a:lnTo>
                  <a:lnTo>
                    <a:pt x="f44" y="f36"/>
                  </a:lnTo>
                  <a:lnTo>
                    <a:pt x="f45" y="f34"/>
                  </a:lnTo>
                  <a:lnTo>
                    <a:pt x="f46" y="f32"/>
                  </a:lnTo>
                  <a:lnTo>
                    <a:pt x="f41" y="f18"/>
                  </a:lnTo>
                  <a:lnTo>
                    <a:pt x="f2" y="f31"/>
                  </a:lnTo>
                  <a:lnTo>
                    <a:pt x="f41" y="f47"/>
                  </a:lnTo>
                  <a:lnTo>
                    <a:pt x="f46" y="f8"/>
                  </a:lnTo>
                  <a:lnTo>
                    <a:pt x="f45" y="f48"/>
                  </a:lnTo>
                  <a:lnTo>
                    <a:pt x="f49" y="f33"/>
                  </a:lnTo>
                  <a:lnTo>
                    <a:pt x="f50" y="f51"/>
                  </a:lnTo>
                  <a:lnTo>
                    <a:pt x="f52" y="f53"/>
                  </a:lnTo>
                  <a:lnTo>
                    <a:pt x="f16" y="f54"/>
                  </a:lnTo>
                  <a:lnTo>
                    <a:pt x="f5" y="f4"/>
                  </a:lnTo>
                  <a:lnTo>
                    <a:pt x="f21" y="f4"/>
                  </a:lnTo>
                  <a:lnTo>
                    <a:pt x="f22" y="f55"/>
                  </a:lnTo>
                  <a:lnTo>
                    <a:pt x="f56" y="f53"/>
                  </a:lnTo>
                  <a:lnTo>
                    <a:pt x="f57" y="f58"/>
                  </a:lnTo>
                  <a:lnTo>
                    <a:pt x="f59" y="f60"/>
                  </a:lnTo>
                  <a:lnTo>
                    <a:pt x="f61" y="f62"/>
                  </a:lnTo>
                  <a:lnTo>
                    <a:pt x="f63" y="f63"/>
                  </a:lnTo>
                  <a:lnTo>
                    <a:pt x="f33" y="f48"/>
                  </a:lnTo>
                  <a:lnTo>
                    <a:pt x="f64" y="f65"/>
                  </a:lnTo>
                  <a:lnTo>
                    <a:pt x="f12" y="f66"/>
                  </a:lnTo>
                  <a:lnTo>
                    <a:pt x="f67" y="f68"/>
                  </a:lnTo>
                  <a:lnTo>
                    <a:pt x="f69" y="f57"/>
                  </a:lnTo>
                  <a:lnTo>
                    <a:pt x="f5" y="f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64" name="Полилиния 63"/>
            <p:cNvSpPr/>
            <p:nvPr/>
          </p:nvSpPr>
          <p:spPr>
            <a:xfrm>
              <a:off x="8399880" y="3658680"/>
              <a:ext cx="50760" cy="4428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3"/>
                <a:gd name="f4" fmla="val 51"/>
                <a:gd name="f5" fmla="val 2"/>
                <a:gd name="f6" fmla="val 4"/>
                <a:gd name="f7" fmla="val 6"/>
                <a:gd name="f8" fmla="val 56"/>
                <a:gd name="f9" fmla="val 58"/>
                <a:gd name="f10" fmla="val 47"/>
                <a:gd name="f11" fmla="val 59"/>
                <a:gd name="f12" fmla="val 41"/>
                <a:gd name="f13" fmla="val 61"/>
                <a:gd name="f14" fmla="val 35"/>
                <a:gd name="f15" fmla="val 29"/>
                <a:gd name="f16" fmla="*/ f0 1 63"/>
                <a:gd name="f17" fmla="*/ f1 1 51"/>
                <a:gd name="f18" fmla="val f2"/>
                <a:gd name="f19" fmla="val f3"/>
                <a:gd name="f20" fmla="val f4"/>
                <a:gd name="f21" fmla="+- f20 0 f18"/>
                <a:gd name="f22" fmla="+- f19 0 f18"/>
                <a:gd name="f23" fmla="*/ f22 1 63"/>
                <a:gd name="f24" fmla="*/ f21 1 51"/>
                <a:gd name="f25" fmla="*/ f18 1 f23"/>
                <a:gd name="f26" fmla="*/ f19 1 f23"/>
                <a:gd name="f27" fmla="*/ f18 1 f24"/>
                <a:gd name="f28" fmla="*/ f20 1 f24"/>
                <a:gd name="f29" fmla="*/ f25 f16 1"/>
                <a:gd name="f30" fmla="*/ f26 f16 1"/>
                <a:gd name="f31" fmla="*/ f28 f17 1"/>
                <a:gd name="f32" fmla="*/ f27 f1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9" t="f32" r="f30" b="f31"/>
              <a:pathLst>
                <a:path w="63" h="51">
                  <a:moveTo>
                    <a:pt x="f5" y="f2"/>
                  </a:moveTo>
                  <a:lnTo>
                    <a:pt x="f5" y="f5"/>
                  </a:lnTo>
                  <a:lnTo>
                    <a:pt x="f5" y="f5"/>
                  </a:lnTo>
                  <a:lnTo>
                    <a:pt x="f5" y="f6"/>
                  </a:lnTo>
                  <a:lnTo>
                    <a:pt x="f2" y="f7"/>
                  </a:lnTo>
                  <a:lnTo>
                    <a:pt x="f8" y="f4"/>
                  </a:lnTo>
                  <a:lnTo>
                    <a:pt x="f9" y="f10"/>
                  </a:lnTo>
                  <a:lnTo>
                    <a:pt x="f11" y="f12"/>
                  </a:lnTo>
                  <a:lnTo>
                    <a:pt x="f13" y="f14"/>
                  </a:lnTo>
                  <a:lnTo>
                    <a:pt x="f3" y="f15"/>
                  </a:lnTo>
                  <a:lnTo>
                    <a:pt x="f5" y="f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65" name="Полилиния 64"/>
            <p:cNvSpPr/>
            <p:nvPr/>
          </p:nvSpPr>
          <p:spPr>
            <a:xfrm>
              <a:off x="8615520" y="3564360"/>
              <a:ext cx="146160" cy="180000"/>
            </a:xfrm>
            <a:custGeom>
              <a:avLst/>
              <a:gdLst>
                <a:gd name="f0" fmla="val 180"/>
                <a:gd name="f1" fmla="val w"/>
                <a:gd name="f2" fmla="val h"/>
                <a:gd name="f3" fmla="val 0"/>
                <a:gd name="f4" fmla="val 183"/>
                <a:gd name="f5" fmla="val 201"/>
                <a:gd name="f6" fmla="val 93"/>
                <a:gd name="f7" fmla="val 143"/>
                <a:gd name="f8" fmla="val 81"/>
                <a:gd name="f9" fmla="val 139"/>
                <a:gd name="f10" fmla="val 73"/>
                <a:gd name="f11" fmla="val 128"/>
                <a:gd name="f12" fmla="val 69"/>
                <a:gd name="f13" fmla="val 114"/>
                <a:gd name="f14" fmla="val 68"/>
                <a:gd name="f15" fmla="val 101"/>
                <a:gd name="f16" fmla="val 87"/>
                <a:gd name="f17" fmla="val 71"/>
                <a:gd name="f18" fmla="val 76"/>
                <a:gd name="f19" fmla="val 79"/>
                <a:gd name="f20" fmla="val 66"/>
                <a:gd name="f21" fmla="val 62"/>
                <a:gd name="f22" fmla="val 106"/>
                <a:gd name="f23" fmla="val 118"/>
                <a:gd name="f24" fmla="val 103"/>
                <a:gd name="f25" fmla="val 105"/>
                <a:gd name="f26" fmla="val 135"/>
                <a:gd name="f27" fmla="val 181"/>
                <a:gd name="f28" fmla="val 126"/>
                <a:gd name="f29" fmla="val 108"/>
                <a:gd name="f30" fmla="val 99"/>
                <a:gd name="f31" fmla="val 178"/>
                <a:gd name="f32" fmla="val 60"/>
                <a:gd name="f33" fmla="val 170"/>
                <a:gd name="f34" fmla="val 45"/>
                <a:gd name="f35" fmla="val 160"/>
                <a:gd name="f36" fmla="val 29"/>
                <a:gd name="f37" fmla="val 147"/>
                <a:gd name="f38" fmla="val 18"/>
                <a:gd name="f39" fmla="val 131"/>
                <a:gd name="f40" fmla="val 8"/>
                <a:gd name="f41" fmla="val 2"/>
                <a:gd name="f42" fmla="val 54"/>
                <a:gd name="f43" fmla="val 39"/>
                <a:gd name="f44" fmla="val 25"/>
                <a:gd name="f45" fmla="val 13"/>
                <a:gd name="f46" fmla="val 6"/>
                <a:gd name="f47" fmla="val 120"/>
                <a:gd name="f48" fmla="val 157"/>
                <a:gd name="f49" fmla="val 23"/>
                <a:gd name="f50" fmla="val 172"/>
                <a:gd name="f51" fmla="val 37"/>
                <a:gd name="f52" fmla="val 184"/>
                <a:gd name="f53" fmla="val 52"/>
                <a:gd name="f54" fmla="val 193"/>
                <a:gd name="f55" fmla="val 199"/>
                <a:gd name="f56" fmla="val 197"/>
                <a:gd name="f57" fmla="val 129"/>
                <a:gd name="f58" fmla="val 141"/>
                <a:gd name="f59" fmla="val 190"/>
                <a:gd name="f60" fmla="val 149"/>
                <a:gd name="f61" fmla="val 182"/>
                <a:gd name="f62" fmla="val 156"/>
                <a:gd name="f63" fmla="val 174"/>
                <a:gd name="f64" fmla="val 164"/>
                <a:gd name="f65" fmla="val 166"/>
                <a:gd name="f66" fmla="val 112"/>
                <a:gd name="f67" fmla="val 116"/>
                <a:gd name="f68" fmla="val 124"/>
                <a:gd name="f69" fmla="val 110"/>
                <a:gd name="f70" fmla="val 134"/>
                <a:gd name="f71" fmla="val 102"/>
                <a:gd name="f72" fmla="*/ f1 1 183"/>
                <a:gd name="f73" fmla="*/ f2 1 201"/>
                <a:gd name="f74" fmla="val f3"/>
                <a:gd name="f75" fmla="val f4"/>
                <a:gd name="f76" fmla="val f5"/>
                <a:gd name="f77" fmla="+- f76 0 f74"/>
                <a:gd name="f78" fmla="+- f75 0 f74"/>
                <a:gd name="f79" fmla="*/ f78 1 183"/>
                <a:gd name="f80" fmla="*/ f77 1 201"/>
                <a:gd name="f81" fmla="*/ f74 1 f79"/>
                <a:gd name="f82" fmla="*/ f75 1 f79"/>
                <a:gd name="f83" fmla="*/ f74 1 f80"/>
                <a:gd name="f84" fmla="*/ f76 1 f80"/>
                <a:gd name="f85" fmla="*/ f81 f72 1"/>
                <a:gd name="f86" fmla="*/ f82 f72 1"/>
                <a:gd name="f87" fmla="*/ f84 f73 1"/>
                <a:gd name="f88" fmla="*/ f83 f7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85" t="f88" r="f86" b="f87"/>
              <a:pathLst>
                <a:path w="183" h="201">
                  <a:moveTo>
                    <a:pt x="f6" y="f7"/>
                  </a:moveTo>
                  <a:lnTo>
                    <a:pt x="f8" y="f9"/>
                  </a:lnTo>
                  <a:lnTo>
                    <a:pt x="f10" y="f11"/>
                  </a:lnTo>
                  <a:lnTo>
                    <a:pt x="f12" y="f13"/>
                  </a:lnTo>
                  <a:lnTo>
                    <a:pt x="f14" y="f15"/>
                  </a:lnTo>
                  <a:lnTo>
                    <a:pt x="f14" y="f16"/>
                  </a:lnTo>
                  <a:lnTo>
                    <a:pt x="f17" y="f18"/>
                  </a:lnTo>
                  <a:lnTo>
                    <a:pt x="f19" y="f20"/>
                  </a:lnTo>
                  <a:lnTo>
                    <a:pt x="f6" y="f21"/>
                  </a:lnTo>
                  <a:lnTo>
                    <a:pt x="f22" y="f20"/>
                  </a:lnTo>
                  <a:lnTo>
                    <a:pt x="f13" y="f18"/>
                  </a:lnTo>
                  <a:lnTo>
                    <a:pt x="f23" y="f16"/>
                  </a:lnTo>
                  <a:lnTo>
                    <a:pt x="f23" y="f15"/>
                  </a:lnTo>
                  <a:lnTo>
                    <a:pt x="f23" y="f24"/>
                  </a:lnTo>
                  <a:lnTo>
                    <a:pt x="f23" y="f24"/>
                  </a:lnTo>
                  <a:lnTo>
                    <a:pt x="f23" y="f25"/>
                  </a:lnTo>
                  <a:lnTo>
                    <a:pt x="f23" y="f22"/>
                  </a:lnTo>
                  <a:lnTo>
                    <a:pt x="f0" y="f26"/>
                  </a:lnTo>
                  <a:lnTo>
                    <a:pt x="f27" y="f28"/>
                  </a:lnTo>
                  <a:lnTo>
                    <a:pt x="f27" y="f23"/>
                  </a:lnTo>
                  <a:lnTo>
                    <a:pt x="f4" y="f29"/>
                  </a:lnTo>
                  <a:lnTo>
                    <a:pt x="f4" y="f30"/>
                  </a:lnTo>
                  <a:lnTo>
                    <a:pt x="f27" y="f19"/>
                  </a:lnTo>
                  <a:lnTo>
                    <a:pt x="f31" y="f32"/>
                  </a:lnTo>
                  <a:lnTo>
                    <a:pt x="f33" y="f34"/>
                  </a:lnTo>
                  <a:lnTo>
                    <a:pt x="f35" y="f36"/>
                  </a:lnTo>
                  <a:lnTo>
                    <a:pt x="f37" y="f38"/>
                  </a:lnTo>
                  <a:lnTo>
                    <a:pt x="f39" y="f40"/>
                  </a:lnTo>
                  <a:lnTo>
                    <a:pt x="f13" y="f41"/>
                  </a:lnTo>
                  <a:lnTo>
                    <a:pt x="f6" y="f3"/>
                  </a:lnTo>
                  <a:lnTo>
                    <a:pt x="f17" y="f41"/>
                  </a:lnTo>
                  <a:lnTo>
                    <a:pt x="f42" y="f40"/>
                  </a:lnTo>
                  <a:lnTo>
                    <a:pt x="f43" y="f38"/>
                  </a:lnTo>
                  <a:lnTo>
                    <a:pt x="f44" y="f36"/>
                  </a:lnTo>
                  <a:lnTo>
                    <a:pt x="f45" y="f34"/>
                  </a:lnTo>
                  <a:lnTo>
                    <a:pt x="f46" y="f32"/>
                  </a:lnTo>
                  <a:lnTo>
                    <a:pt x="f41" y="f19"/>
                  </a:lnTo>
                  <a:lnTo>
                    <a:pt x="f3" y="f30"/>
                  </a:lnTo>
                  <a:lnTo>
                    <a:pt x="f41" y="f47"/>
                  </a:lnTo>
                  <a:lnTo>
                    <a:pt x="f46" y="f9"/>
                  </a:lnTo>
                  <a:lnTo>
                    <a:pt x="f45" y="f48"/>
                  </a:lnTo>
                  <a:lnTo>
                    <a:pt x="f49" y="f50"/>
                  </a:lnTo>
                  <a:lnTo>
                    <a:pt x="f51" y="f52"/>
                  </a:lnTo>
                  <a:lnTo>
                    <a:pt x="f53" y="f54"/>
                  </a:lnTo>
                  <a:lnTo>
                    <a:pt x="f17" y="f55"/>
                  </a:lnTo>
                  <a:lnTo>
                    <a:pt x="f6" y="f5"/>
                  </a:lnTo>
                  <a:lnTo>
                    <a:pt x="f22" y="f5"/>
                  </a:lnTo>
                  <a:lnTo>
                    <a:pt x="f23" y="f56"/>
                  </a:lnTo>
                  <a:lnTo>
                    <a:pt x="f57" y="f54"/>
                  </a:lnTo>
                  <a:lnTo>
                    <a:pt x="f58" y="f59"/>
                  </a:lnTo>
                  <a:lnTo>
                    <a:pt x="f60" y="f61"/>
                  </a:lnTo>
                  <a:lnTo>
                    <a:pt x="f62" y="f63"/>
                  </a:lnTo>
                  <a:lnTo>
                    <a:pt x="f64" y="f65"/>
                  </a:lnTo>
                  <a:lnTo>
                    <a:pt x="f33" y="f48"/>
                  </a:lnTo>
                  <a:lnTo>
                    <a:pt x="f23" y="f66"/>
                  </a:lnTo>
                  <a:lnTo>
                    <a:pt x="f67" y="f68"/>
                  </a:lnTo>
                  <a:lnTo>
                    <a:pt x="f69" y="f70"/>
                  </a:lnTo>
                  <a:lnTo>
                    <a:pt x="f71" y="f58"/>
                  </a:lnTo>
                  <a:lnTo>
                    <a:pt x="f6" y="f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66" name="Полилиния 65"/>
            <p:cNvSpPr/>
            <p:nvPr/>
          </p:nvSpPr>
          <p:spPr>
            <a:xfrm>
              <a:off x="8709480" y="3658680"/>
              <a:ext cx="48960" cy="4428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2"/>
                <a:gd name="f4" fmla="val 51"/>
                <a:gd name="f5" fmla="val 2"/>
                <a:gd name="f6" fmla="val 4"/>
                <a:gd name="f7" fmla="val 6"/>
                <a:gd name="f8" fmla="val 52"/>
                <a:gd name="f9" fmla="val 54"/>
                <a:gd name="f10" fmla="val 47"/>
                <a:gd name="f11" fmla="val 58"/>
                <a:gd name="f12" fmla="val 41"/>
                <a:gd name="f13" fmla="val 60"/>
                <a:gd name="f14" fmla="val 35"/>
                <a:gd name="f15" fmla="val 29"/>
                <a:gd name="f16" fmla="*/ f0 1 62"/>
                <a:gd name="f17" fmla="*/ f1 1 51"/>
                <a:gd name="f18" fmla="val f2"/>
                <a:gd name="f19" fmla="val f3"/>
                <a:gd name="f20" fmla="val f4"/>
                <a:gd name="f21" fmla="+- f20 0 f18"/>
                <a:gd name="f22" fmla="+- f19 0 f18"/>
                <a:gd name="f23" fmla="*/ f22 1 62"/>
                <a:gd name="f24" fmla="*/ f21 1 51"/>
                <a:gd name="f25" fmla="*/ f18 1 f23"/>
                <a:gd name="f26" fmla="*/ f19 1 f23"/>
                <a:gd name="f27" fmla="*/ f18 1 f24"/>
                <a:gd name="f28" fmla="*/ f20 1 f24"/>
                <a:gd name="f29" fmla="*/ f25 f16 1"/>
                <a:gd name="f30" fmla="*/ f26 f16 1"/>
                <a:gd name="f31" fmla="*/ f28 f17 1"/>
                <a:gd name="f32" fmla="*/ f27 f1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9" t="f32" r="f30" b="f31"/>
              <a:pathLst>
                <a:path w="62" h="51">
                  <a:moveTo>
                    <a:pt x="f2" y="f2"/>
                  </a:moveTo>
                  <a:lnTo>
                    <a:pt x="f2" y="f5"/>
                  </a:lnTo>
                  <a:lnTo>
                    <a:pt x="f2" y="f5"/>
                  </a:lnTo>
                  <a:lnTo>
                    <a:pt x="f2" y="f6"/>
                  </a:lnTo>
                  <a:lnTo>
                    <a:pt x="f2" y="f7"/>
                  </a:lnTo>
                  <a:lnTo>
                    <a:pt x="f8" y="f4"/>
                  </a:lnTo>
                  <a:lnTo>
                    <a:pt x="f9" y="f10"/>
                  </a:lnTo>
                  <a:lnTo>
                    <a:pt x="f11" y="f12"/>
                  </a:lnTo>
                  <a:lnTo>
                    <a:pt x="f13" y="f14"/>
                  </a:lnTo>
                  <a:lnTo>
                    <a:pt x="f3" y="f15"/>
                  </a:lnTo>
                  <a:lnTo>
                    <a:pt x="f2" y="f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67" name="Полилиния 66"/>
            <p:cNvSpPr/>
            <p:nvPr/>
          </p:nvSpPr>
          <p:spPr>
            <a:xfrm>
              <a:off x="8799840" y="3564360"/>
              <a:ext cx="147600" cy="18000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85"/>
                <a:gd name="f4" fmla="val 201"/>
                <a:gd name="f5" fmla="val 92"/>
                <a:gd name="f6" fmla="val 143"/>
                <a:gd name="f7" fmla="val 81"/>
                <a:gd name="f8" fmla="val 139"/>
                <a:gd name="f9" fmla="val 73"/>
                <a:gd name="f10" fmla="val 128"/>
                <a:gd name="f11" fmla="val 69"/>
                <a:gd name="f12" fmla="val 114"/>
                <a:gd name="f13" fmla="val 67"/>
                <a:gd name="f14" fmla="val 101"/>
                <a:gd name="f15" fmla="val 87"/>
                <a:gd name="f16" fmla="val 71"/>
                <a:gd name="f17" fmla="val 76"/>
                <a:gd name="f18" fmla="val 79"/>
                <a:gd name="f19" fmla="val 66"/>
                <a:gd name="f20" fmla="val 62"/>
                <a:gd name="f21" fmla="val 106"/>
                <a:gd name="f22" fmla="val 117"/>
                <a:gd name="f23" fmla="val 103"/>
                <a:gd name="f24" fmla="val 105"/>
                <a:gd name="f25" fmla="val 181"/>
                <a:gd name="f26" fmla="val 135"/>
                <a:gd name="f27" fmla="val 183"/>
                <a:gd name="f28" fmla="val 126"/>
                <a:gd name="f29" fmla="val 118"/>
                <a:gd name="f30" fmla="val 108"/>
                <a:gd name="f31" fmla="val 99"/>
                <a:gd name="f32" fmla="val 179"/>
                <a:gd name="f33" fmla="val 60"/>
                <a:gd name="f34" fmla="val 172"/>
                <a:gd name="f35" fmla="val 45"/>
                <a:gd name="f36" fmla="val 162"/>
                <a:gd name="f37" fmla="val 29"/>
                <a:gd name="f38" fmla="val 148"/>
                <a:gd name="f39" fmla="val 18"/>
                <a:gd name="f40" fmla="val 133"/>
                <a:gd name="f41" fmla="val 8"/>
                <a:gd name="f42" fmla="val 2"/>
                <a:gd name="f43" fmla="val 54"/>
                <a:gd name="f44" fmla="val 38"/>
                <a:gd name="f45" fmla="val 25"/>
                <a:gd name="f46" fmla="val 13"/>
                <a:gd name="f47" fmla="val 5"/>
                <a:gd name="f48" fmla="val 120"/>
                <a:gd name="f49" fmla="val 157"/>
                <a:gd name="f50" fmla="val 23"/>
                <a:gd name="f51" fmla="val 36"/>
                <a:gd name="f52" fmla="val 184"/>
                <a:gd name="f53" fmla="val 52"/>
                <a:gd name="f54" fmla="val 193"/>
                <a:gd name="f55" fmla="val 199"/>
                <a:gd name="f56" fmla="val 197"/>
                <a:gd name="f57" fmla="val 129"/>
                <a:gd name="f58" fmla="val 141"/>
                <a:gd name="f59" fmla="val 190"/>
                <a:gd name="f60" fmla="val 150"/>
                <a:gd name="f61" fmla="val 182"/>
                <a:gd name="f62" fmla="val 158"/>
                <a:gd name="f63" fmla="val 174"/>
                <a:gd name="f64" fmla="val 166"/>
                <a:gd name="f65" fmla="val 112"/>
                <a:gd name="f66" fmla="val 116"/>
                <a:gd name="f67" fmla="val 124"/>
                <a:gd name="f68" fmla="val 110"/>
                <a:gd name="f69" fmla="val 134"/>
                <a:gd name="f70" fmla="val 102"/>
                <a:gd name="f71" fmla="*/ f0 1 185"/>
                <a:gd name="f72" fmla="*/ f1 1 201"/>
                <a:gd name="f73" fmla="val f2"/>
                <a:gd name="f74" fmla="val f3"/>
                <a:gd name="f75" fmla="val f4"/>
                <a:gd name="f76" fmla="+- f75 0 f73"/>
                <a:gd name="f77" fmla="+- f74 0 f73"/>
                <a:gd name="f78" fmla="*/ f77 1 185"/>
                <a:gd name="f79" fmla="*/ f76 1 201"/>
                <a:gd name="f80" fmla="*/ f73 1 f78"/>
                <a:gd name="f81" fmla="*/ f74 1 f78"/>
                <a:gd name="f82" fmla="*/ f73 1 f79"/>
                <a:gd name="f83" fmla="*/ f75 1 f79"/>
                <a:gd name="f84" fmla="*/ f80 f71 1"/>
                <a:gd name="f85" fmla="*/ f81 f71 1"/>
                <a:gd name="f86" fmla="*/ f83 f72 1"/>
                <a:gd name="f87" fmla="*/ f82 f7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84" t="f87" r="f85" b="f86"/>
              <a:pathLst>
                <a:path w="185" h="201">
                  <a:moveTo>
                    <a:pt x="f5" y="f6"/>
                  </a:moveTo>
                  <a:lnTo>
                    <a:pt x="f7" y="f8"/>
                  </a:lnTo>
                  <a:lnTo>
                    <a:pt x="f9" y="f10"/>
                  </a:lnTo>
                  <a:lnTo>
                    <a:pt x="f11" y="f12"/>
                  </a:lnTo>
                  <a:lnTo>
                    <a:pt x="f13" y="f14"/>
                  </a:lnTo>
                  <a:lnTo>
                    <a:pt x="f13" y="f15"/>
                  </a:lnTo>
                  <a:lnTo>
                    <a:pt x="f16" y="f17"/>
                  </a:lnTo>
                  <a:lnTo>
                    <a:pt x="f18" y="f19"/>
                  </a:lnTo>
                  <a:lnTo>
                    <a:pt x="f5" y="f20"/>
                  </a:lnTo>
                  <a:lnTo>
                    <a:pt x="f21" y="f19"/>
                  </a:lnTo>
                  <a:lnTo>
                    <a:pt x="f12" y="f17"/>
                  </a:lnTo>
                  <a:lnTo>
                    <a:pt x="f22" y="f15"/>
                  </a:lnTo>
                  <a:lnTo>
                    <a:pt x="f22" y="f14"/>
                  </a:lnTo>
                  <a:lnTo>
                    <a:pt x="f22" y="f23"/>
                  </a:lnTo>
                  <a:lnTo>
                    <a:pt x="f22" y="f23"/>
                  </a:lnTo>
                  <a:lnTo>
                    <a:pt x="f22" y="f24"/>
                  </a:lnTo>
                  <a:lnTo>
                    <a:pt x="f22" y="f21"/>
                  </a:lnTo>
                  <a:lnTo>
                    <a:pt x="f25" y="f26"/>
                  </a:lnTo>
                  <a:lnTo>
                    <a:pt x="f27" y="f28"/>
                  </a:lnTo>
                  <a:lnTo>
                    <a:pt x="f27" y="f29"/>
                  </a:lnTo>
                  <a:lnTo>
                    <a:pt x="f3" y="f30"/>
                  </a:lnTo>
                  <a:lnTo>
                    <a:pt x="f3" y="f31"/>
                  </a:lnTo>
                  <a:lnTo>
                    <a:pt x="f27" y="f18"/>
                  </a:lnTo>
                  <a:lnTo>
                    <a:pt x="f32" y="f33"/>
                  </a:lnTo>
                  <a:lnTo>
                    <a:pt x="f34" y="f35"/>
                  </a:lnTo>
                  <a:lnTo>
                    <a:pt x="f36" y="f37"/>
                  </a:lnTo>
                  <a:lnTo>
                    <a:pt x="f38" y="f39"/>
                  </a:lnTo>
                  <a:lnTo>
                    <a:pt x="f40" y="f41"/>
                  </a:lnTo>
                  <a:lnTo>
                    <a:pt x="f12" y="f42"/>
                  </a:lnTo>
                  <a:lnTo>
                    <a:pt x="f5" y="f2"/>
                  </a:lnTo>
                  <a:lnTo>
                    <a:pt x="f16" y="f42"/>
                  </a:lnTo>
                  <a:lnTo>
                    <a:pt x="f43" y="f41"/>
                  </a:lnTo>
                  <a:lnTo>
                    <a:pt x="f44" y="f39"/>
                  </a:lnTo>
                  <a:lnTo>
                    <a:pt x="f45" y="f37"/>
                  </a:lnTo>
                  <a:lnTo>
                    <a:pt x="f46" y="f35"/>
                  </a:lnTo>
                  <a:lnTo>
                    <a:pt x="f47" y="f33"/>
                  </a:lnTo>
                  <a:lnTo>
                    <a:pt x="f42" y="f18"/>
                  </a:lnTo>
                  <a:lnTo>
                    <a:pt x="f2" y="f31"/>
                  </a:lnTo>
                  <a:lnTo>
                    <a:pt x="f42" y="f48"/>
                  </a:lnTo>
                  <a:lnTo>
                    <a:pt x="f47" y="f8"/>
                  </a:lnTo>
                  <a:lnTo>
                    <a:pt x="f46" y="f49"/>
                  </a:lnTo>
                  <a:lnTo>
                    <a:pt x="f50" y="f34"/>
                  </a:lnTo>
                  <a:lnTo>
                    <a:pt x="f51" y="f52"/>
                  </a:lnTo>
                  <a:lnTo>
                    <a:pt x="f53" y="f54"/>
                  </a:lnTo>
                  <a:lnTo>
                    <a:pt x="f16" y="f55"/>
                  </a:lnTo>
                  <a:lnTo>
                    <a:pt x="f5" y="f4"/>
                  </a:lnTo>
                  <a:lnTo>
                    <a:pt x="f21" y="f4"/>
                  </a:lnTo>
                  <a:lnTo>
                    <a:pt x="f22" y="f56"/>
                  </a:lnTo>
                  <a:lnTo>
                    <a:pt x="f57" y="f54"/>
                  </a:lnTo>
                  <a:lnTo>
                    <a:pt x="f58" y="f59"/>
                  </a:lnTo>
                  <a:lnTo>
                    <a:pt x="f60" y="f61"/>
                  </a:lnTo>
                  <a:lnTo>
                    <a:pt x="f62" y="f63"/>
                  </a:lnTo>
                  <a:lnTo>
                    <a:pt x="f64" y="f64"/>
                  </a:lnTo>
                  <a:lnTo>
                    <a:pt x="f34" y="f49"/>
                  </a:lnTo>
                  <a:lnTo>
                    <a:pt x="f22" y="f65"/>
                  </a:lnTo>
                  <a:lnTo>
                    <a:pt x="f66" y="f67"/>
                  </a:lnTo>
                  <a:lnTo>
                    <a:pt x="f68" y="f69"/>
                  </a:lnTo>
                  <a:lnTo>
                    <a:pt x="f70" y="f58"/>
                  </a:lnTo>
                  <a:lnTo>
                    <a:pt x="f5" y="f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68" name="Полилиния 67"/>
            <p:cNvSpPr/>
            <p:nvPr/>
          </p:nvSpPr>
          <p:spPr>
            <a:xfrm>
              <a:off x="8893440" y="3658680"/>
              <a:ext cx="50760" cy="4428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4"/>
                <a:gd name="f4" fmla="val 51"/>
                <a:gd name="f5" fmla="val 2"/>
                <a:gd name="f6" fmla="val 4"/>
                <a:gd name="f7" fmla="val 6"/>
                <a:gd name="f8" fmla="val 55"/>
                <a:gd name="f9" fmla="val 56"/>
                <a:gd name="f10" fmla="val 47"/>
                <a:gd name="f11" fmla="val 60"/>
                <a:gd name="f12" fmla="val 41"/>
                <a:gd name="f13" fmla="val 62"/>
                <a:gd name="f14" fmla="val 35"/>
                <a:gd name="f15" fmla="val 29"/>
                <a:gd name="f16" fmla="*/ f0 1 64"/>
                <a:gd name="f17" fmla="*/ f1 1 51"/>
                <a:gd name="f18" fmla="val f2"/>
                <a:gd name="f19" fmla="val f3"/>
                <a:gd name="f20" fmla="val f4"/>
                <a:gd name="f21" fmla="+- f20 0 f18"/>
                <a:gd name="f22" fmla="+- f19 0 f18"/>
                <a:gd name="f23" fmla="*/ f22 1 64"/>
                <a:gd name="f24" fmla="*/ f21 1 51"/>
                <a:gd name="f25" fmla="*/ f18 1 f23"/>
                <a:gd name="f26" fmla="*/ f19 1 f23"/>
                <a:gd name="f27" fmla="*/ f18 1 f24"/>
                <a:gd name="f28" fmla="*/ f20 1 f24"/>
                <a:gd name="f29" fmla="*/ f25 f16 1"/>
                <a:gd name="f30" fmla="*/ f26 f16 1"/>
                <a:gd name="f31" fmla="*/ f28 f17 1"/>
                <a:gd name="f32" fmla="*/ f27 f1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9" t="f32" r="f30" b="f31"/>
              <a:pathLst>
                <a:path w="64" h="51">
                  <a:moveTo>
                    <a:pt x="f2" y="f2"/>
                  </a:moveTo>
                  <a:lnTo>
                    <a:pt x="f2" y="f5"/>
                  </a:lnTo>
                  <a:lnTo>
                    <a:pt x="f2" y="f5"/>
                  </a:lnTo>
                  <a:lnTo>
                    <a:pt x="f2" y="f6"/>
                  </a:lnTo>
                  <a:lnTo>
                    <a:pt x="f2" y="f7"/>
                  </a:lnTo>
                  <a:lnTo>
                    <a:pt x="f8" y="f4"/>
                  </a:lnTo>
                  <a:lnTo>
                    <a:pt x="f9" y="f10"/>
                  </a:lnTo>
                  <a:lnTo>
                    <a:pt x="f11" y="f12"/>
                  </a:lnTo>
                  <a:lnTo>
                    <a:pt x="f13" y="f14"/>
                  </a:lnTo>
                  <a:lnTo>
                    <a:pt x="f3" y="f15"/>
                  </a:lnTo>
                  <a:lnTo>
                    <a:pt x="f2" y="f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69" name="Полилиния 68"/>
            <p:cNvSpPr/>
            <p:nvPr/>
          </p:nvSpPr>
          <p:spPr>
            <a:xfrm>
              <a:off x="9255600" y="3564360"/>
              <a:ext cx="147600" cy="180000"/>
            </a:xfrm>
            <a:custGeom>
              <a:avLst/>
              <a:gdLst>
                <a:gd name="f0" fmla="val 180"/>
                <a:gd name="f1" fmla="val w"/>
                <a:gd name="f2" fmla="val h"/>
                <a:gd name="f3" fmla="val 0"/>
                <a:gd name="f4" fmla="val 186"/>
                <a:gd name="f5" fmla="val 201"/>
                <a:gd name="f6" fmla="val 93"/>
                <a:gd name="f7" fmla="val 143"/>
                <a:gd name="f8" fmla="val 81"/>
                <a:gd name="f9" fmla="val 139"/>
                <a:gd name="f10" fmla="val 74"/>
                <a:gd name="f11" fmla="val 128"/>
                <a:gd name="f12" fmla="val 70"/>
                <a:gd name="f13" fmla="val 114"/>
                <a:gd name="f14" fmla="val 68"/>
                <a:gd name="f15" fmla="val 101"/>
                <a:gd name="f16" fmla="val 87"/>
                <a:gd name="f17" fmla="val 72"/>
                <a:gd name="f18" fmla="val 76"/>
                <a:gd name="f19" fmla="val 79"/>
                <a:gd name="f20" fmla="val 66"/>
                <a:gd name="f21" fmla="val 62"/>
                <a:gd name="f22" fmla="val 106"/>
                <a:gd name="f23" fmla="val 118"/>
                <a:gd name="f24" fmla="val 103"/>
                <a:gd name="f25" fmla="val 105"/>
                <a:gd name="f26" fmla="val 135"/>
                <a:gd name="f27" fmla="val 182"/>
                <a:gd name="f28" fmla="val 126"/>
                <a:gd name="f29" fmla="val 184"/>
                <a:gd name="f30" fmla="val 108"/>
                <a:gd name="f31" fmla="val 99"/>
                <a:gd name="f32" fmla="val 60"/>
                <a:gd name="f33" fmla="val 172"/>
                <a:gd name="f34" fmla="val 45"/>
                <a:gd name="f35" fmla="val 161"/>
                <a:gd name="f36" fmla="val 29"/>
                <a:gd name="f37" fmla="val 147"/>
                <a:gd name="f38" fmla="val 18"/>
                <a:gd name="f39" fmla="val 132"/>
                <a:gd name="f40" fmla="val 8"/>
                <a:gd name="f41" fmla="val 2"/>
                <a:gd name="f42" fmla="val 54"/>
                <a:gd name="f43" fmla="val 39"/>
                <a:gd name="f44" fmla="val 25"/>
                <a:gd name="f45" fmla="val 14"/>
                <a:gd name="f46" fmla="val 6"/>
                <a:gd name="f47" fmla="val 120"/>
                <a:gd name="f48" fmla="val 157"/>
                <a:gd name="f49" fmla="val 23"/>
                <a:gd name="f50" fmla="val 37"/>
                <a:gd name="f51" fmla="val 52"/>
                <a:gd name="f52" fmla="val 193"/>
                <a:gd name="f53" fmla="val 199"/>
                <a:gd name="f54" fmla="val 197"/>
                <a:gd name="f55" fmla="val 130"/>
                <a:gd name="f56" fmla="val 141"/>
                <a:gd name="f57" fmla="val 190"/>
                <a:gd name="f58" fmla="val 151"/>
                <a:gd name="f59" fmla="val 159"/>
                <a:gd name="f60" fmla="val 174"/>
                <a:gd name="f61" fmla="val 166"/>
                <a:gd name="f62" fmla="val 112"/>
                <a:gd name="f63" fmla="val 124"/>
                <a:gd name="f64" fmla="val 110"/>
                <a:gd name="f65" fmla="val 134"/>
                <a:gd name="f66" fmla="*/ f1 1 186"/>
                <a:gd name="f67" fmla="*/ f2 1 201"/>
                <a:gd name="f68" fmla="val f3"/>
                <a:gd name="f69" fmla="val f4"/>
                <a:gd name="f70" fmla="val f5"/>
                <a:gd name="f71" fmla="+- f70 0 f68"/>
                <a:gd name="f72" fmla="+- f69 0 f68"/>
                <a:gd name="f73" fmla="*/ f72 1 186"/>
                <a:gd name="f74" fmla="*/ f71 1 201"/>
                <a:gd name="f75" fmla="*/ f68 1 f73"/>
                <a:gd name="f76" fmla="*/ f69 1 f73"/>
                <a:gd name="f77" fmla="*/ f68 1 f74"/>
                <a:gd name="f78" fmla="*/ f70 1 f74"/>
                <a:gd name="f79" fmla="*/ f75 f66 1"/>
                <a:gd name="f80" fmla="*/ f76 f66 1"/>
                <a:gd name="f81" fmla="*/ f78 f67 1"/>
                <a:gd name="f82" fmla="*/ f77 f6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9" t="f82" r="f80" b="f81"/>
              <a:pathLst>
                <a:path w="186" h="201">
                  <a:moveTo>
                    <a:pt x="f6" y="f7"/>
                  </a:moveTo>
                  <a:lnTo>
                    <a:pt x="f8" y="f9"/>
                  </a:lnTo>
                  <a:lnTo>
                    <a:pt x="f10" y="f11"/>
                  </a:lnTo>
                  <a:lnTo>
                    <a:pt x="f12" y="f13"/>
                  </a:lnTo>
                  <a:lnTo>
                    <a:pt x="f14" y="f15"/>
                  </a:lnTo>
                  <a:lnTo>
                    <a:pt x="f14" y="f16"/>
                  </a:lnTo>
                  <a:lnTo>
                    <a:pt x="f17" y="f18"/>
                  </a:lnTo>
                  <a:lnTo>
                    <a:pt x="f19" y="f20"/>
                  </a:lnTo>
                  <a:lnTo>
                    <a:pt x="f6" y="f21"/>
                  </a:lnTo>
                  <a:lnTo>
                    <a:pt x="f22" y="f20"/>
                  </a:lnTo>
                  <a:lnTo>
                    <a:pt x="f13" y="f18"/>
                  </a:lnTo>
                  <a:lnTo>
                    <a:pt x="f23" y="f16"/>
                  </a:lnTo>
                  <a:lnTo>
                    <a:pt x="f23" y="f15"/>
                  </a:lnTo>
                  <a:lnTo>
                    <a:pt x="f23" y="f24"/>
                  </a:lnTo>
                  <a:lnTo>
                    <a:pt x="f23" y="f24"/>
                  </a:lnTo>
                  <a:lnTo>
                    <a:pt x="f23" y="f25"/>
                  </a:lnTo>
                  <a:lnTo>
                    <a:pt x="f23" y="f22"/>
                  </a:lnTo>
                  <a:lnTo>
                    <a:pt x="f0" y="f26"/>
                  </a:lnTo>
                  <a:lnTo>
                    <a:pt x="f27" y="f28"/>
                  </a:lnTo>
                  <a:lnTo>
                    <a:pt x="f29" y="f23"/>
                  </a:lnTo>
                  <a:lnTo>
                    <a:pt x="f4" y="f30"/>
                  </a:lnTo>
                  <a:lnTo>
                    <a:pt x="f4" y="f31"/>
                  </a:lnTo>
                  <a:lnTo>
                    <a:pt x="f29" y="f19"/>
                  </a:lnTo>
                  <a:lnTo>
                    <a:pt x="f0" y="f32"/>
                  </a:lnTo>
                  <a:lnTo>
                    <a:pt x="f33" y="f34"/>
                  </a:lnTo>
                  <a:lnTo>
                    <a:pt x="f35" y="f36"/>
                  </a:lnTo>
                  <a:lnTo>
                    <a:pt x="f37" y="f38"/>
                  </a:lnTo>
                  <a:lnTo>
                    <a:pt x="f39" y="f40"/>
                  </a:lnTo>
                  <a:lnTo>
                    <a:pt x="f13" y="f41"/>
                  </a:lnTo>
                  <a:lnTo>
                    <a:pt x="f6" y="f3"/>
                  </a:lnTo>
                  <a:lnTo>
                    <a:pt x="f17" y="f41"/>
                  </a:lnTo>
                  <a:lnTo>
                    <a:pt x="f42" y="f40"/>
                  </a:lnTo>
                  <a:lnTo>
                    <a:pt x="f43" y="f38"/>
                  </a:lnTo>
                  <a:lnTo>
                    <a:pt x="f44" y="f36"/>
                  </a:lnTo>
                  <a:lnTo>
                    <a:pt x="f45" y="f34"/>
                  </a:lnTo>
                  <a:lnTo>
                    <a:pt x="f46" y="f32"/>
                  </a:lnTo>
                  <a:lnTo>
                    <a:pt x="f41" y="f19"/>
                  </a:lnTo>
                  <a:lnTo>
                    <a:pt x="f3" y="f31"/>
                  </a:lnTo>
                  <a:lnTo>
                    <a:pt x="f41" y="f47"/>
                  </a:lnTo>
                  <a:lnTo>
                    <a:pt x="f46" y="f9"/>
                  </a:lnTo>
                  <a:lnTo>
                    <a:pt x="f45" y="f48"/>
                  </a:lnTo>
                  <a:lnTo>
                    <a:pt x="f49" y="f33"/>
                  </a:lnTo>
                  <a:lnTo>
                    <a:pt x="f50" y="f29"/>
                  </a:lnTo>
                  <a:lnTo>
                    <a:pt x="f51" y="f52"/>
                  </a:lnTo>
                  <a:lnTo>
                    <a:pt x="f17" y="f53"/>
                  </a:lnTo>
                  <a:lnTo>
                    <a:pt x="f6" y="f5"/>
                  </a:lnTo>
                  <a:lnTo>
                    <a:pt x="f22" y="f5"/>
                  </a:lnTo>
                  <a:lnTo>
                    <a:pt x="f23" y="f54"/>
                  </a:lnTo>
                  <a:lnTo>
                    <a:pt x="f55" y="f52"/>
                  </a:lnTo>
                  <a:lnTo>
                    <a:pt x="f56" y="f57"/>
                  </a:lnTo>
                  <a:lnTo>
                    <a:pt x="f58" y="f27"/>
                  </a:lnTo>
                  <a:lnTo>
                    <a:pt x="f59" y="f60"/>
                  </a:lnTo>
                  <a:lnTo>
                    <a:pt x="f61" y="f61"/>
                  </a:lnTo>
                  <a:lnTo>
                    <a:pt x="f33" y="f48"/>
                  </a:lnTo>
                  <a:lnTo>
                    <a:pt x="f23" y="f62"/>
                  </a:lnTo>
                  <a:lnTo>
                    <a:pt x="f13" y="f63"/>
                  </a:lnTo>
                  <a:lnTo>
                    <a:pt x="f64" y="f65"/>
                  </a:lnTo>
                  <a:lnTo>
                    <a:pt x="f24" y="f56"/>
                  </a:lnTo>
                  <a:lnTo>
                    <a:pt x="f6" y="f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70" name="Полилиния 69"/>
            <p:cNvSpPr/>
            <p:nvPr/>
          </p:nvSpPr>
          <p:spPr>
            <a:xfrm>
              <a:off x="9349200" y="3658680"/>
              <a:ext cx="48960" cy="4428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2"/>
                <a:gd name="f4" fmla="val 51"/>
                <a:gd name="f5" fmla="val 2"/>
                <a:gd name="f6" fmla="val 4"/>
                <a:gd name="f7" fmla="val 6"/>
                <a:gd name="f8" fmla="val 54"/>
                <a:gd name="f9" fmla="val 56"/>
                <a:gd name="f10" fmla="val 47"/>
                <a:gd name="f11" fmla="val 58"/>
                <a:gd name="f12" fmla="val 41"/>
                <a:gd name="f13" fmla="val 60"/>
                <a:gd name="f14" fmla="val 35"/>
                <a:gd name="f15" fmla="val 29"/>
                <a:gd name="f16" fmla="*/ f0 1 62"/>
                <a:gd name="f17" fmla="*/ f1 1 51"/>
                <a:gd name="f18" fmla="val f2"/>
                <a:gd name="f19" fmla="val f3"/>
                <a:gd name="f20" fmla="val f4"/>
                <a:gd name="f21" fmla="+- f20 0 f18"/>
                <a:gd name="f22" fmla="+- f19 0 f18"/>
                <a:gd name="f23" fmla="*/ f22 1 62"/>
                <a:gd name="f24" fmla="*/ f21 1 51"/>
                <a:gd name="f25" fmla="*/ f18 1 f23"/>
                <a:gd name="f26" fmla="*/ f19 1 f23"/>
                <a:gd name="f27" fmla="*/ f18 1 f24"/>
                <a:gd name="f28" fmla="*/ f20 1 f24"/>
                <a:gd name="f29" fmla="*/ f25 f16 1"/>
                <a:gd name="f30" fmla="*/ f26 f16 1"/>
                <a:gd name="f31" fmla="*/ f28 f17 1"/>
                <a:gd name="f32" fmla="*/ f27 f1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9" t="f32" r="f30" b="f31"/>
              <a:pathLst>
                <a:path w="62" h="51">
                  <a:moveTo>
                    <a:pt x="f2" y="f2"/>
                  </a:moveTo>
                  <a:lnTo>
                    <a:pt x="f2" y="f5"/>
                  </a:lnTo>
                  <a:lnTo>
                    <a:pt x="f2" y="f5"/>
                  </a:lnTo>
                  <a:lnTo>
                    <a:pt x="f2" y="f6"/>
                  </a:lnTo>
                  <a:lnTo>
                    <a:pt x="f2" y="f7"/>
                  </a:lnTo>
                  <a:lnTo>
                    <a:pt x="f8" y="f4"/>
                  </a:lnTo>
                  <a:lnTo>
                    <a:pt x="f9" y="f10"/>
                  </a:lnTo>
                  <a:lnTo>
                    <a:pt x="f11" y="f12"/>
                  </a:lnTo>
                  <a:lnTo>
                    <a:pt x="f13" y="f14"/>
                  </a:lnTo>
                  <a:lnTo>
                    <a:pt x="f3" y="f15"/>
                  </a:lnTo>
                  <a:lnTo>
                    <a:pt x="f2" y="f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71" name="Полилиния 70"/>
            <p:cNvSpPr/>
            <p:nvPr/>
          </p:nvSpPr>
          <p:spPr>
            <a:xfrm>
              <a:off x="9438120" y="3564360"/>
              <a:ext cx="147600" cy="180000"/>
            </a:xfrm>
            <a:custGeom>
              <a:avLst/>
              <a:gdLst>
                <a:gd name="f0" fmla="val 180"/>
                <a:gd name="f1" fmla="val w"/>
                <a:gd name="f2" fmla="val h"/>
                <a:gd name="f3" fmla="val 0"/>
                <a:gd name="f4" fmla="val 185"/>
                <a:gd name="f5" fmla="val 201"/>
                <a:gd name="f6" fmla="val 93"/>
                <a:gd name="f7" fmla="val 143"/>
                <a:gd name="f8" fmla="val 81"/>
                <a:gd name="f9" fmla="val 139"/>
                <a:gd name="f10" fmla="val 73"/>
                <a:gd name="f11" fmla="val 128"/>
                <a:gd name="f12" fmla="val 70"/>
                <a:gd name="f13" fmla="val 114"/>
                <a:gd name="f14" fmla="val 68"/>
                <a:gd name="f15" fmla="val 101"/>
                <a:gd name="f16" fmla="val 87"/>
                <a:gd name="f17" fmla="val 72"/>
                <a:gd name="f18" fmla="val 76"/>
                <a:gd name="f19" fmla="val 79"/>
                <a:gd name="f20" fmla="val 66"/>
                <a:gd name="f21" fmla="val 62"/>
                <a:gd name="f22" fmla="val 106"/>
                <a:gd name="f23" fmla="val 118"/>
                <a:gd name="f24" fmla="val 103"/>
                <a:gd name="f25" fmla="val 105"/>
                <a:gd name="f26" fmla="val 182"/>
                <a:gd name="f27" fmla="val 135"/>
                <a:gd name="f28" fmla="val 184"/>
                <a:gd name="f29" fmla="val 126"/>
                <a:gd name="f30" fmla="val 108"/>
                <a:gd name="f31" fmla="val 99"/>
                <a:gd name="f32" fmla="val 60"/>
                <a:gd name="f33" fmla="val 172"/>
                <a:gd name="f34" fmla="val 45"/>
                <a:gd name="f35" fmla="val 160"/>
                <a:gd name="f36" fmla="val 29"/>
                <a:gd name="f37" fmla="val 147"/>
                <a:gd name="f38" fmla="val 18"/>
                <a:gd name="f39" fmla="val 131"/>
                <a:gd name="f40" fmla="val 8"/>
                <a:gd name="f41" fmla="val 2"/>
                <a:gd name="f42" fmla="val 54"/>
                <a:gd name="f43" fmla="val 39"/>
                <a:gd name="f44" fmla="val 25"/>
                <a:gd name="f45" fmla="val 14"/>
                <a:gd name="f46" fmla="val 6"/>
                <a:gd name="f47" fmla="val 120"/>
                <a:gd name="f48" fmla="val 157"/>
                <a:gd name="f49" fmla="val 23"/>
                <a:gd name="f50" fmla="val 37"/>
                <a:gd name="f51" fmla="val 52"/>
                <a:gd name="f52" fmla="val 193"/>
                <a:gd name="f53" fmla="val 199"/>
                <a:gd name="f54" fmla="val 197"/>
                <a:gd name="f55" fmla="val 129"/>
                <a:gd name="f56" fmla="val 141"/>
                <a:gd name="f57" fmla="val 190"/>
                <a:gd name="f58" fmla="val 151"/>
                <a:gd name="f59" fmla="val 158"/>
                <a:gd name="f60" fmla="val 174"/>
                <a:gd name="f61" fmla="val 166"/>
                <a:gd name="f62" fmla="val 112"/>
                <a:gd name="f63" fmla="val 116"/>
                <a:gd name="f64" fmla="val 124"/>
                <a:gd name="f65" fmla="val 110"/>
                <a:gd name="f66" fmla="val 134"/>
                <a:gd name="f67" fmla="val 102"/>
                <a:gd name="f68" fmla="*/ f1 1 185"/>
                <a:gd name="f69" fmla="*/ f2 1 201"/>
                <a:gd name="f70" fmla="val f3"/>
                <a:gd name="f71" fmla="val f4"/>
                <a:gd name="f72" fmla="val f5"/>
                <a:gd name="f73" fmla="+- f72 0 f70"/>
                <a:gd name="f74" fmla="+- f71 0 f70"/>
                <a:gd name="f75" fmla="*/ f74 1 185"/>
                <a:gd name="f76" fmla="*/ f73 1 201"/>
                <a:gd name="f77" fmla="*/ f70 1 f75"/>
                <a:gd name="f78" fmla="*/ f71 1 f75"/>
                <a:gd name="f79" fmla="*/ f70 1 f76"/>
                <a:gd name="f80" fmla="*/ f72 1 f76"/>
                <a:gd name="f81" fmla="*/ f77 f68 1"/>
                <a:gd name="f82" fmla="*/ f78 f68 1"/>
                <a:gd name="f83" fmla="*/ f80 f69 1"/>
                <a:gd name="f84" fmla="*/ f79 f6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81" t="f84" r="f82" b="f83"/>
              <a:pathLst>
                <a:path w="185" h="201">
                  <a:moveTo>
                    <a:pt x="f6" y="f7"/>
                  </a:moveTo>
                  <a:lnTo>
                    <a:pt x="f8" y="f9"/>
                  </a:lnTo>
                  <a:lnTo>
                    <a:pt x="f10" y="f11"/>
                  </a:lnTo>
                  <a:lnTo>
                    <a:pt x="f12" y="f13"/>
                  </a:lnTo>
                  <a:lnTo>
                    <a:pt x="f14" y="f15"/>
                  </a:lnTo>
                  <a:lnTo>
                    <a:pt x="f14" y="f16"/>
                  </a:lnTo>
                  <a:lnTo>
                    <a:pt x="f17" y="f18"/>
                  </a:lnTo>
                  <a:lnTo>
                    <a:pt x="f19" y="f20"/>
                  </a:lnTo>
                  <a:lnTo>
                    <a:pt x="f6" y="f21"/>
                  </a:lnTo>
                  <a:lnTo>
                    <a:pt x="f22" y="f20"/>
                  </a:lnTo>
                  <a:lnTo>
                    <a:pt x="f13" y="f18"/>
                  </a:lnTo>
                  <a:lnTo>
                    <a:pt x="f23" y="f16"/>
                  </a:lnTo>
                  <a:lnTo>
                    <a:pt x="f23" y="f15"/>
                  </a:lnTo>
                  <a:lnTo>
                    <a:pt x="f23" y="f24"/>
                  </a:lnTo>
                  <a:lnTo>
                    <a:pt x="f23" y="f24"/>
                  </a:lnTo>
                  <a:lnTo>
                    <a:pt x="f23" y="f25"/>
                  </a:lnTo>
                  <a:lnTo>
                    <a:pt x="f23" y="f22"/>
                  </a:lnTo>
                  <a:lnTo>
                    <a:pt x="f26" y="f27"/>
                  </a:lnTo>
                  <a:lnTo>
                    <a:pt x="f28" y="f29"/>
                  </a:lnTo>
                  <a:lnTo>
                    <a:pt x="f28" y="f23"/>
                  </a:lnTo>
                  <a:lnTo>
                    <a:pt x="f4" y="f30"/>
                  </a:lnTo>
                  <a:lnTo>
                    <a:pt x="f4" y="f31"/>
                  </a:lnTo>
                  <a:lnTo>
                    <a:pt x="f28" y="f19"/>
                  </a:lnTo>
                  <a:lnTo>
                    <a:pt x="f0" y="f32"/>
                  </a:lnTo>
                  <a:lnTo>
                    <a:pt x="f33" y="f34"/>
                  </a:lnTo>
                  <a:lnTo>
                    <a:pt x="f35" y="f36"/>
                  </a:lnTo>
                  <a:lnTo>
                    <a:pt x="f37" y="f38"/>
                  </a:lnTo>
                  <a:lnTo>
                    <a:pt x="f39" y="f40"/>
                  </a:lnTo>
                  <a:lnTo>
                    <a:pt x="f13" y="f41"/>
                  </a:lnTo>
                  <a:lnTo>
                    <a:pt x="f6" y="f3"/>
                  </a:lnTo>
                  <a:lnTo>
                    <a:pt x="f17" y="f41"/>
                  </a:lnTo>
                  <a:lnTo>
                    <a:pt x="f42" y="f40"/>
                  </a:lnTo>
                  <a:lnTo>
                    <a:pt x="f43" y="f38"/>
                  </a:lnTo>
                  <a:lnTo>
                    <a:pt x="f44" y="f36"/>
                  </a:lnTo>
                  <a:lnTo>
                    <a:pt x="f45" y="f34"/>
                  </a:lnTo>
                  <a:lnTo>
                    <a:pt x="f46" y="f32"/>
                  </a:lnTo>
                  <a:lnTo>
                    <a:pt x="f41" y="f19"/>
                  </a:lnTo>
                  <a:lnTo>
                    <a:pt x="f3" y="f31"/>
                  </a:lnTo>
                  <a:lnTo>
                    <a:pt x="f41" y="f47"/>
                  </a:lnTo>
                  <a:lnTo>
                    <a:pt x="f46" y="f9"/>
                  </a:lnTo>
                  <a:lnTo>
                    <a:pt x="f45" y="f48"/>
                  </a:lnTo>
                  <a:lnTo>
                    <a:pt x="f49" y="f33"/>
                  </a:lnTo>
                  <a:lnTo>
                    <a:pt x="f50" y="f28"/>
                  </a:lnTo>
                  <a:lnTo>
                    <a:pt x="f51" y="f52"/>
                  </a:lnTo>
                  <a:lnTo>
                    <a:pt x="f17" y="f53"/>
                  </a:lnTo>
                  <a:lnTo>
                    <a:pt x="f6" y="f5"/>
                  </a:lnTo>
                  <a:lnTo>
                    <a:pt x="f22" y="f5"/>
                  </a:lnTo>
                  <a:lnTo>
                    <a:pt x="f23" y="f54"/>
                  </a:lnTo>
                  <a:lnTo>
                    <a:pt x="f55" y="f52"/>
                  </a:lnTo>
                  <a:lnTo>
                    <a:pt x="f56" y="f57"/>
                  </a:lnTo>
                  <a:lnTo>
                    <a:pt x="f58" y="f26"/>
                  </a:lnTo>
                  <a:lnTo>
                    <a:pt x="f59" y="f60"/>
                  </a:lnTo>
                  <a:lnTo>
                    <a:pt x="f61" y="f61"/>
                  </a:lnTo>
                  <a:lnTo>
                    <a:pt x="f33" y="f48"/>
                  </a:lnTo>
                  <a:lnTo>
                    <a:pt x="f23" y="f62"/>
                  </a:lnTo>
                  <a:lnTo>
                    <a:pt x="f63" y="f64"/>
                  </a:lnTo>
                  <a:lnTo>
                    <a:pt x="f65" y="f66"/>
                  </a:lnTo>
                  <a:lnTo>
                    <a:pt x="f67" y="f56"/>
                  </a:lnTo>
                  <a:lnTo>
                    <a:pt x="f6" y="f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72" name="Полилиния 71"/>
            <p:cNvSpPr/>
            <p:nvPr/>
          </p:nvSpPr>
          <p:spPr>
            <a:xfrm>
              <a:off x="9531720" y="3658680"/>
              <a:ext cx="50760" cy="4428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4"/>
                <a:gd name="f4" fmla="val 51"/>
                <a:gd name="f5" fmla="val 2"/>
                <a:gd name="f6" fmla="val 4"/>
                <a:gd name="f7" fmla="val 6"/>
                <a:gd name="f8" fmla="val 54"/>
                <a:gd name="f9" fmla="val 56"/>
                <a:gd name="f10" fmla="val 47"/>
                <a:gd name="f11" fmla="val 60"/>
                <a:gd name="f12" fmla="val 41"/>
                <a:gd name="f13" fmla="val 62"/>
                <a:gd name="f14" fmla="val 35"/>
                <a:gd name="f15" fmla="val 29"/>
                <a:gd name="f16" fmla="*/ f0 1 64"/>
                <a:gd name="f17" fmla="*/ f1 1 51"/>
                <a:gd name="f18" fmla="val f2"/>
                <a:gd name="f19" fmla="val f3"/>
                <a:gd name="f20" fmla="val f4"/>
                <a:gd name="f21" fmla="+- f20 0 f18"/>
                <a:gd name="f22" fmla="+- f19 0 f18"/>
                <a:gd name="f23" fmla="*/ f22 1 64"/>
                <a:gd name="f24" fmla="*/ f21 1 51"/>
                <a:gd name="f25" fmla="*/ f18 1 f23"/>
                <a:gd name="f26" fmla="*/ f19 1 f23"/>
                <a:gd name="f27" fmla="*/ f18 1 f24"/>
                <a:gd name="f28" fmla="*/ f20 1 f24"/>
                <a:gd name="f29" fmla="*/ f25 f16 1"/>
                <a:gd name="f30" fmla="*/ f26 f16 1"/>
                <a:gd name="f31" fmla="*/ f28 f17 1"/>
                <a:gd name="f32" fmla="*/ f27 f1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9" t="f32" r="f30" b="f31"/>
              <a:pathLst>
                <a:path w="64" h="51">
                  <a:moveTo>
                    <a:pt x="f2" y="f2"/>
                  </a:moveTo>
                  <a:lnTo>
                    <a:pt x="f2" y="f5"/>
                  </a:lnTo>
                  <a:lnTo>
                    <a:pt x="f2" y="f5"/>
                  </a:lnTo>
                  <a:lnTo>
                    <a:pt x="f2" y="f6"/>
                  </a:lnTo>
                  <a:lnTo>
                    <a:pt x="f2" y="f7"/>
                  </a:lnTo>
                  <a:lnTo>
                    <a:pt x="f8" y="f4"/>
                  </a:lnTo>
                  <a:lnTo>
                    <a:pt x="f9" y="f10"/>
                  </a:lnTo>
                  <a:lnTo>
                    <a:pt x="f11" y="f12"/>
                  </a:lnTo>
                  <a:lnTo>
                    <a:pt x="f13" y="f14"/>
                  </a:lnTo>
                  <a:lnTo>
                    <a:pt x="f3" y="f15"/>
                  </a:lnTo>
                  <a:lnTo>
                    <a:pt x="f2" y="f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73" name="Полилиния 72"/>
            <p:cNvSpPr/>
            <p:nvPr/>
          </p:nvSpPr>
          <p:spPr>
            <a:xfrm>
              <a:off x="7890120" y="4102200"/>
              <a:ext cx="79560" cy="17064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1"/>
                <a:gd name="f4" fmla="val 193"/>
                <a:gd name="f5" fmla="val 2"/>
                <a:gd name="f6" fmla="val 31"/>
                <a:gd name="f7" fmla="val 62"/>
                <a:gd name="f8" fmla="val 64"/>
                <a:gd name="f9" fmla="*/ f0 1 101"/>
                <a:gd name="f10" fmla="*/ f1 1 193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101"/>
                <a:gd name="f17" fmla="*/ f14 1 193"/>
                <a:gd name="f18" fmla="*/ f11 1 f16"/>
                <a:gd name="f19" fmla="*/ f12 1 f16"/>
                <a:gd name="f20" fmla="*/ f11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101" h="193">
                  <a:moveTo>
                    <a:pt x="f2" y="f5"/>
                  </a:moveTo>
                  <a:lnTo>
                    <a:pt x="f3" y="f2"/>
                  </a:lnTo>
                  <a:lnTo>
                    <a:pt x="f3" y="f4"/>
                  </a:lnTo>
                  <a:lnTo>
                    <a:pt x="f6" y="f4"/>
                  </a:lnTo>
                  <a:lnTo>
                    <a:pt x="f6" y="f7"/>
                  </a:lnTo>
                  <a:lnTo>
                    <a:pt x="f2" y="f8"/>
                  </a:lnTo>
                  <a:lnTo>
                    <a:pt x="f2" y="f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74" name="Полилиния 73"/>
            <p:cNvSpPr/>
            <p:nvPr/>
          </p:nvSpPr>
          <p:spPr>
            <a:xfrm>
              <a:off x="8012520" y="4102200"/>
              <a:ext cx="79200" cy="17064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0"/>
                <a:gd name="f4" fmla="val 193"/>
                <a:gd name="f5" fmla="val 2"/>
                <a:gd name="f6" fmla="val 31"/>
                <a:gd name="f7" fmla="val 62"/>
                <a:gd name="f8" fmla="val 64"/>
                <a:gd name="f9" fmla="*/ f0 1 100"/>
                <a:gd name="f10" fmla="*/ f1 1 193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100"/>
                <a:gd name="f17" fmla="*/ f14 1 193"/>
                <a:gd name="f18" fmla="*/ f11 1 f16"/>
                <a:gd name="f19" fmla="*/ f12 1 f16"/>
                <a:gd name="f20" fmla="*/ f11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100" h="193">
                  <a:moveTo>
                    <a:pt x="f2" y="f5"/>
                  </a:moveTo>
                  <a:lnTo>
                    <a:pt x="f3" y="f2"/>
                  </a:lnTo>
                  <a:lnTo>
                    <a:pt x="f3" y="f4"/>
                  </a:lnTo>
                  <a:lnTo>
                    <a:pt x="f6" y="f4"/>
                  </a:lnTo>
                  <a:lnTo>
                    <a:pt x="f6" y="f7"/>
                  </a:lnTo>
                  <a:lnTo>
                    <a:pt x="f2" y="f8"/>
                  </a:lnTo>
                  <a:lnTo>
                    <a:pt x="f2" y="f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75" name="Полилиния 74"/>
            <p:cNvSpPr/>
            <p:nvPr/>
          </p:nvSpPr>
          <p:spPr>
            <a:xfrm>
              <a:off x="8148960" y="4102200"/>
              <a:ext cx="79200" cy="17064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0"/>
                <a:gd name="f4" fmla="val 193"/>
                <a:gd name="f5" fmla="val 2"/>
                <a:gd name="f6" fmla="val 29"/>
                <a:gd name="f7" fmla="val 62"/>
                <a:gd name="f8" fmla="val 64"/>
                <a:gd name="f9" fmla="*/ f0 1 100"/>
                <a:gd name="f10" fmla="*/ f1 1 193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100"/>
                <a:gd name="f17" fmla="*/ f14 1 193"/>
                <a:gd name="f18" fmla="*/ f11 1 f16"/>
                <a:gd name="f19" fmla="*/ f12 1 f16"/>
                <a:gd name="f20" fmla="*/ f11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100" h="193">
                  <a:moveTo>
                    <a:pt x="f2" y="f5"/>
                  </a:moveTo>
                  <a:lnTo>
                    <a:pt x="f3" y="f2"/>
                  </a:lnTo>
                  <a:lnTo>
                    <a:pt x="f3" y="f4"/>
                  </a:lnTo>
                  <a:lnTo>
                    <a:pt x="f6" y="f4"/>
                  </a:lnTo>
                  <a:lnTo>
                    <a:pt x="f6" y="f7"/>
                  </a:lnTo>
                  <a:lnTo>
                    <a:pt x="f2" y="f8"/>
                  </a:lnTo>
                  <a:lnTo>
                    <a:pt x="f2" y="f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76" name="Полилиния 75"/>
            <p:cNvSpPr/>
            <p:nvPr/>
          </p:nvSpPr>
          <p:spPr>
            <a:xfrm>
              <a:off x="8946000" y="4102200"/>
              <a:ext cx="77760" cy="17064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9"/>
                <a:gd name="f4" fmla="val 193"/>
                <a:gd name="f5" fmla="val 2"/>
                <a:gd name="f6" fmla="val 29"/>
                <a:gd name="f7" fmla="val 62"/>
                <a:gd name="f8" fmla="val 64"/>
                <a:gd name="f9" fmla="*/ f0 1 99"/>
                <a:gd name="f10" fmla="*/ f1 1 193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99"/>
                <a:gd name="f17" fmla="*/ f14 1 193"/>
                <a:gd name="f18" fmla="*/ f11 1 f16"/>
                <a:gd name="f19" fmla="*/ f12 1 f16"/>
                <a:gd name="f20" fmla="*/ f11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99" h="193">
                  <a:moveTo>
                    <a:pt x="f2" y="f5"/>
                  </a:moveTo>
                  <a:lnTo>
                    <a:pt x="f3" y="f2"/>
                  </a:lnTo>
                  <a:lnTo>
                    <a:pt x="f3" y="f4"/>
                  </a:lnTo>
                  <a:lnTo>
                    <a:pt x="f6" y="f4"/>
                  </a:lnTo>
                  <a:lnTo>
                    <a:pt x="f6" y="f7"/>
                  </a:lnTo>
                  <a:lnTo>
                    <a:pt x="f2" y="f8"/>
                  </a:lnTo>
                  <a:lnTo>
                    <a:pt x="f2" y="f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77" name="Полилиния 76"/>
            <p:cNvSpPr/>
            <p:nvPr/>
          </p:nvSpPr>
          <p:spPr>
            <a:xfrm>
              <a:off x="8807760" y="4102200"/>
              <a:ext cx="77760" cy="17064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9"/>
                <a:gd name="f4" fmla="val 193"/>
                <a:gd name="f5" fmla="val 2"/>
                <a:gd name="f6" fmla="val 29"/>
                <a:gd name="f7" fmla="val 62"/>
                <a:gd name="f8" fmla="val 64"/>
                <a:gd name="f9" fmla="*/ f0 1 99"/>
                <a:gd name="f10" fmla="*/ f1 1 193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99"/>
                <a:gd name="f17" fmla="*/ f14 1 193"/>
                <a:gd name="f18" fmla="*/ f11 1 f16"/>
                <a:gd name="f19" fmla="*/ f12 1 f16"/>
                <a:gd name="f20" fmla="*/ f11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99" h="193">
                  <a:moveTo>
                    <a:pt x="f2" y="f5"/>
                  </a:moveTo>
                  <a:lnTo>
                    <a:pt x="f3" y="f2"/>
                  </a:lnTo>
                  <a:lnTo>
                    <a:pt x="f3" y="f4"/>
                  </a:lnTo>
                  <a:lnTo>
                    <a:pt x="f6" y="f4"/>
                  </a:lnTo>
                  <a:lnTo>
                    <a:pt x="f6" y="f7"/>
                  </a:lnTo>
                  <a:lnTo>
                    <a:pt x="f2" y="f8"/>
                  </a:lnTo>
                  <a:lnTo>
                    <a:pt x="f2" y="f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78" name="Полилиния 77"/>
            <p:cNvSpPr/>
            <p:nvPr/>
          </p:nvSpPr>
          <p:spPr>
            <a:xfrm>
              <a:off x="9079200" y="4102200"/>
              <a:ext cx="79560" cy="17064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1"/>
                <a:gd name="f4" fmla="val 193"/>
                <a:gd name="f5" fmla="val 2"/>
                <a:gd name="f6" fmla="val 29"/>
                <a:gd name="f7" fmla="val 62"/>
                <a:gd name="f8" fmla="val 64"/>
                <a:gd name="f9" fmla="*/ f0 1 101"/>
                <a:gd name="f10" fmla="*/ f1 1 193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101"/>
                <a:gd name="f17" fmla="*/ f14 1 193"/>
                <a:gd name="f18" fmla="*/ f11 1 f16"/>
                <a:gd name="f19" fmla="*/ f12 1 f16"/>
                <a:gd name="f20" fmla="*/ f11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101" h="193">
                  <a:moveTo>
                    <a:pt x="f2" y="f5"/>
                  </a:moveTo>
                  <a:lnTo>
                    <a:pt x="f3" y="f2"/>
                  </a:lnTo>
                  <a:lnTo>
                    <a:pt x="f3" y="f4"/>
                  </a:lnTo>
                  <a:lnTo>
                    <a:pt x="f6" y="f4"/>
                  </a:lnTo>
                  <a:lnTo>
                    <a:pt x="f6" y="f7"/>
                  </a:lnTo>
                  <a:lnTo>
                    <a:pt x="f2" y="f8"/>
                  </a:lnTo>
                  <a:lnTo>
                    <a:pt x="f2" y="f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79" name="Полилиния 78"/>
            <p:cNvSpPr/>
            <p:nvPr/>
          </p:nvSpPr>
          <p:spPr>
            <a:xfrm>
              <a:off x="8264879" y="4098600"/>
              <a:ext cx="147600" cy="17784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85"/>
                <a:gd name="f4" fmla="val 201"/>
                <a:gd name="f5" fmla="val 92"/>
                <a:gd name="f6" fmla="val 143"/>
                <a:gd name="f7" fmla="val 81"/>
                <a:gd name="f8" fmla="val 140"/>
                <a:gd name="f9" fmla="val 73"/>
                <a:gd name="f10" fmla="val 128"/>
                <a:gd name="f11" fmla="val 69"/>
                <a:gd name="f12" fmla="val 114"/>
                <a:gd name="f13" fmla="val 67"/>
                <a:gd name="f14" fmla="val 101"/>
                <a:gd name="f15" fmla="val 87"/>
                <a:gd name="f16" fmla="val 71"/>
                <a:gd name="f17" fmla="val 74"/>
                <a:gd name="f18" fmla="val 79"/>
                <a:gd name="f19" fmla="val 64"/>
                <a:gd name="f20" fmla="val 60"/>
                <a:gd name="f21" fmla="val 106"/>
                <a:gd name="f22" fmla="val 117"/>
                <a:gd name="f23" fmla="val 103"/>
                <a:gd name="f24" fmla="val 105"/>
                <a:gd name="f25" fmla="val 181"/>
                <a:gd name="f26" fmla="val 136"/>
                <a:gd name="f27" fmla="val 183"/>
                <a:gd name="f28" fmla="val 126"/>
                <a:gd name="f29" fmla="val 118"/>
                <a:gd name="f30" fmla="val 109"/>
                <a:gd name="f31" fmla="val 99"/>
                <a:gd name="f32" fmla="val 80"/>
                <a:gd name="f33" fmla="val 179"/>
                <a:gd name="f34" fmla="val 172"/>
                <a:gd name="f35" fmla="val 45"/>
                <a:gd name="f36" fmla="val 162"/>
                <a:gd name="f37" fmla="val 29"/>
                <a:gd name="f38" fmla="val 148"/>
                <a:gd name="f39" fmla="val 18"/>
                <a:gd name="f40" fmla="val 133"/>
                <a:gd name="f41" fmla="val 8"/>
                <a:gd name="f42" fmla="val 2"/>
                <a:gd name="f43" fmla="val 54"/>
                <a:gd name="f44" fmla="val 38"/>
                <a:gd name="f45" fmla="val 25"/>
                <a:gd name="f46" fmla="val 13"/>
                <a:gd name="f47" fmla="val 5"/>
                <a:gd name="f48" fmla="val 120"/>
                <a:gd name="f49" fmla="val 157"/>
                <a:gd name="f50" fmla="val 23"/>
                <a:gd name="f51" fmla="val 36"/>
                <a:gd name="f52" fmla="val 184"/>
                <a:gd name="f53" fmla="val 52"/>
                <a:gd name="f54" fmla="val 194"/>
                <a:gd name="f55" fmla="val 199"/>
                <a:gd name="f56" fmla="val 119"/>
                <a:gd name="f57" fmla="val 197"/>
                <a:gd name="f58" fmla="val 131"/>
                <a:gd name="f59" fmla="val 141"/>
                <a:gd name="f60" fmla="val 190"/>
                <a:gd name="f61" fmla="val 150"/>
                <a:gd name="f62" fmla="val 182"/>
                <a:gd name="f63" fmla="val 158"/>
                <a:gd name="f64" fmla="val 174"/>
                <a:gd name="f65" fmla="val 166"/>
                <a:gd name="f66" fmla="val 167"/>
                <a:gd name="f67" fmla="val 112"/>
                <a:gd name="f68" fmla="val 116"/>
                <a:gd name="f69" fmla="val 124"/>
                <a:gd name="f70" fmla="val 110"/>
                <a:gd name="f71" fmla="val 134"/>
                <a:gd name="f72" fmla="val 102"/>
                <a:gd name="f73" fmla="*/ f0 1 185"/>
                <a:gd name="f74" fmla="*/ f1 1 201"/>
                <a:gd name="f75" fmla="val f2"/>
                <a:gd name="f76" fmla="val f3"/>
                <a:gd name="f77" fmla="val f4"/>
                <a:gd name="f78" fmla="+- f77 0 f75"/>
                <a:gd name="f79" fmla="+- f76 0 f75"/>
                <a:gd name="f80" fmla="*/ f79 1 185"/>
                <a:gd name="f81" fmla="*/ f78 1 201"/>
                <a:gd name="f82" fmla="*/ f75 1 f80"/>
                <a:gd name="f83" fmla="*/ f76 1 f80"/>
                <a:gd name="f84" fmla="*/ f75 1 f81"/>
                <a:gd name="f85" fmla="*/ f77 1 f81"/>
                <a:gd name="f86" fmla="*/ f82 f73 1"/>
                <a:gd name="f87" fmla="*/ f83 f73 1"/>
                <a:gd name="f88" fmla="*/ f85 f74 1"/>
                <a:gd name="f89" fmla="*/ f84 f7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86" t="f89" r="f87" b="f88"/>
              <a:pathLst>
                <a:path w="185" h="201">
                  <a:moveTo>
                    <a:pt x="f5" y="f6"/>
                  </a:moveTo>
                  <a:lnTo>
                    <a:pt x="f7" y="f8"/>
                  </a:lnTo>
                  <a:lnTo>
                    <a:pt x="f9" y="f10"/>
                  </a:lnTo>
                  <a:lnTo>
                    <a:pt x="f11" y="f12"/>
                  </a:lnTo>
                  <a:lnTo>
                    <a:pt x="f13" y="f14"/>
                  </a:lnTo>
                  <a:lnTo>
                    <a:pt x="f13" y="f15"/>
                  </a:lnTo>
                  <a:lnTo>
                    <a:pt x="f16" y="f17"/>
                  </a:lnTo>
                  <a:lnTo>
                    <a:pt x="f18" y="f19"/>
                  </a:lnTo>
                  <a:lnTo>
                    <a:pt x="f5" y="f20"/>
                  </a:lnTo>
                  <a:lnTo>
                    <a:pt x="f21" y="f19"/>
                  </a:lnTo>
                  <a:lnTo>
                    <a:pt x="f12" y="f17"/>
                  </a:lnTo>
                  <a:lnTo>
                    <a:pt x="f22" y="f15"/>
                  </a:lnTo>
                  <a:lnTo>
                    <a:pt x="f22" y="f14"/>
                  </a:lnTo>
                  <a:lnTo>
                    <a:pt x="f22" y="f23"/>
                  </a:lnTo>
                  <a:lnTo>
                    <a:pt x="f22" y="f23"/>
                  </a:lnTo>
                  <a:lnTo>
                    <a:pt x="f22" y="f24"/>
                  </a:lnTo>
                  <a:lnTo>
                    <a:pt x="f22" y="f24"/>
                  </a:lnTo>
                  <a:lnTo>
                    <a:pt x="f25" y="f26"/>
                  </a:lnTo>
                  <a:lnTo>
                    <a:pt x="f27" y="f28"/>
                  </a:lnTo>
                  <a:lnTo>
                    <a:pt x="f27" y="f29"/>
                  </a:lnTo>
                  <a:lnTo>
                    <a:pt x="f3" y="f30"/>
                  </a:lnTo>
                  <a:lnTo>
                    <a:pt x="f3" y="f31"/>
                  </a:lnTo>
                  <a:lnTo>
                    <a:pt x="f27" y="f32"/>
                  </a:lnTo>
                  <a:lnTo>
                    <a:pt x="f33" y="f20"/>
                  </a:lnTo>
                  <a:lnTo>
                    <a:pt x="f34" y="f35"/>
                  </a:lnTo>
                  <a:lnTo>
                    <a:pt x="f36" y="f37"/>
                  </a:lnTo>
                  <a:lnTo>
                    <a:pt x="f38" y="f39"/>
                  </a:lnTo>
                  <a:lnTo>
                    <a:pt x="f40" y="f41"/>
                  </a:lnTo>
                  <a:lnTo>
                    <a:pt x="f12" y="f42"/>
                  </a:lnTo>
                  <a:lnTo>
                    <a:pt x="f5" y="f2"/>
                  </a:lnTo>
                  <a:lnTo>
                    <a:pt x="f16" y="f42"/>
                  </a:lnTo>
                  <a:lnTo>
                    <a:pt x="f43" y="f41"/>
                  </a:lnTo>
                  <a:lnTo>
                    <a:pt x="f44" y="f39"/>
                  </a:lnTo>
                  <a:lnTo>
                    <a:pt x="f45" y="f37"/>
                  </a:lnTo>
                  <a:lnTo>
                    <a:pt x="f46" y="f35"/>
                  </a:lnTo>
                  <a:lnTo>
                    <a:pt x="f47" y="f20"/>
                  </a:lnTo>
                  <a:lnTo>
                    <a:pt x="f42" y="f32"/>
                  </a:lnTo>
                  <a:lnTo>
                    <a:pt x="f2" y="f31"/>
                  </a:lnTo>
                  <a:lnTo>
                    <a:pt x="f42" y="f48"/>
                  </a:lnTo>
                  <a:lnTo>
                    <a:pt x="f47" y="f8"/>
                  </a:lnTo>
                  <a:lnTo>
                    <a:pt x="f46" y="f49"/>
                  </a:lnTo>
                  <a:lnTo>
                    <a:pt x="f50" y="f34"/>
                  </a:lnTo>
                  <a:lnTo>
                    <a:pt x="f51" y="f52"/>
                  </a:lnTo>
                  <a:lnTo>
                    <a:pt x="f53" y="f54"/>
                  </a:lnTo>
                  <a:lnTo>
                    <a:pt x="f16" y="f55"/>
                  </a:lnTo>
                  <a:lnTo>
                    <a:pt x="f5" y="f4"/>
                  </a:lnTo>
                  <a:lnTo>
                    <a:pt x="f21" y="f4"/>
                  </a:lnTo>
                  <a:lnTo>
                    <a:pt x="f56" y="f57"/>
                  </a:lnTo>
                  <a:lnTo>
                    <a:pt x="f58" y="f54"/>
                  </a:lnTo>
                  <a:lnTo>
                    <a:pt x="f59" y="f60"/>
                  </a:lnTo>
                  <a:lnTo>
                    <a:pt x="f61" y="f62"/>
                  </a:lnTo>
                  <a:lnTo>
                    <a:pt x="f63" y="f64"/>
                  </a:lnTo>
                  <a:lnTo>
                    <a:pt x="f65" y="f66"/>
                  </a:lnTo>
                  <a:lnTo>
                    <a:pt x="f34" y="f49"/>
                  </a:lnTo>
                  <a:lnTo>
                    <a:pt x="f22" y="f67"/>
                  </a:lnTo>
                  <a:lnTo>
                    <a:pt x="f68" y="f69"/>
                  </a:lnTo>
                  <a:lnTo>
                    <a:pt x="f70" y="f71"/>
                  </a:lnTo>
                  <a:lnTo>
                    <a:pt x="f72" y="f59"/>
                  </a:lnTo>
                  <a:lnTo>
                    <a:pt x="f5" y="f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80" name="Полилиния 79"/>
            <p:cNvSpPr/>
            <p:nvPr/>
          </p:nvSpPr>
          <p:spPr>
            <a:xfrm>
              <a:off x="8358480" y="4190759"/>
              <a:ext cx="50760" cy="4608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4"/>
                <a:gd name="f4" fmla="val 52"/>
                <a:gd name="f5" fmla="val 2"/>
                <a:gd name="f6" fmla="val 4"/>
                <a:gd name="f7" fmla="val 6"/>
                <a:gd name="f8" fmla="val 7"/>
                <a:gd name="f9" fmla="val 55"/>
                <a:gd name="f10" fmla="val 56"/>
                <a:gd name="f11" fmla="val 48"/>
                <a:gd name="f12" fmla="val 60"/>
                <a:gd name="f13" fmla="val 42"/>
                <a:gd name="f14" fmla="val 62"/>
                <a:gd name="f15" fmla="val 36"/>
                <a:gd name="f16" fmla="val 31"/>
                <a:gd name="f17" fmla="*/ f0 1 64"/>
                <a:gd name="f18" fmla="*/ f1 1 52"/>
                <a:gd name="f19" fmla="val f2"/>
                <a:gd name="f20" fmla="val f3"/>
                <a:gd name="f21" fmla="val f4"/>
                <a:gd name="f22" fmla="+- f21 0 f19"/>
                <a:gd name="f23" fmla="+- f20 0 f19"/>
                <a:gd name="f24" fmla="*/ f23 1 64"/>
                <a:gd name="f25" fmla="*/ f22 1 52"/>
                <a:gd name="f26" fmla="*/ f19 1 f24"/>
                <a:gd name="f27" fmla="*/ f20 1 f24"/>
                <a:gd name="f28" fmla="*/ f19 1 f25"/>
                <a:gd name="f29" fmla="*/ f21 1 f25"/>
                <a:gd name="f30" fmla="*/ f26 f17 1"/>
                <a:gd name="f31" fmla="*/ f27 f17 1"/>
                <a:gd name="f32" fmla="*/ f29 f18 1"/>
                <a:gd name="f33" fmla="*/ f28 f1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0" t="f33" r="f31" b="f32"/>
              <a:pathLst>
                <a:path w="64" h="52">
                  <a:moveTo>
                    <a:pt x="f2" y="f2"/>
                  </a:moveTo>
                  <a:lnTo>
                    <a:pt x="f2" y="f5"/>
                  </a:lnTo>
                  <a:lnTo>
                    <a:pt x="f2" y="f6"/>
                  </a:lnTo>
                  <a:lnTo>
                    <a:pt x="f2" y="f7"/>
                  </a:lnTo>
                  <a:lnTo>
                    <a:pt x="f2" y="f8"/>
                  </a:lnTo>
                  <a:lnTo>
                    <a:pt x="f9" y="f4"/>
                  </a:lnTo>
                  <a:lnTo>
                    <a:pt x="f10" y="f11"/>
                  </a:lnTo>
                  <a:lnTo>
                    <a:pt x="f12" y="f13"/>
                  </a:lnTo>
                  <a:lnTo>
                    <a:pt x="f14" y="f15"/>
                  </a:lnTo>
                  <a:lnTo>
                    <a:pt x="f3" y="f16"/>
                  </a:lnTo>
                  <a:lnTo>
                    <a:pt x="f2" y="f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81" name="Полилиния 80"/>
            <p:cNvSpPr/>
            <p:nvPr/>
          </p:nvSpPr>
          <p:spPr>
            <a:xfrm>
              <a:off x="8447399" y="4098600"/>
              <a:ext cx="147600" cy="177840"/>
            </a:xfrm>
            <a:custGeom>
              <a:avLst/>
              <a:gdLst>
                <a:gd name="f0" fmla="val 180"/>
                <a:gd name="f1" fmla="val w"/>
                <a:gd name="f2" fmla="val h"/>
                <a:gd name="f3" fmla="val 0"/>
                <a:gd name="f4" fmla="val 186"/>
                <a:gd name="f5" fmla="val 201"/>
                <a:gd name="f6" fmla="val 93"/>
                <a:gd name="f7" fmla="val 143"/>
                <a:gd name="f8" fmla="val 82"/>
                <a:gd name="f9" fmla="val 140"/>
                <a:gd name="f10" fmla="val 74"/>
                <a:gd name="f11" fmla="val 128"/>
                <a:gd name="f12" fmla="val 70"/>
                <a:gd name="f13" fmla="val 114"/>
                <a:gd name="f14" fmla="val 68"/>
                <a:gd name="f15" fmla="val 101"/>
                <a:gd name="f16" fmla="val 87"/>
                <a:gd name="f17" fmla="val 72"/>
                <a:gd name="f18" fmla="val 80"/>
                <a:gd name="f19" fmla="val 64"/>
                <a:gd name="f20" fmla="val 60"/>
                <a:gd name="f21" fmla="val 107"/>
                <a:gd name="f22" fmla="val 118"/>
                <a:gd name="f23" fmla="val 103"/>
                <a:gd name="f24" fmla="val 105"/>
                <a:gd name="f25" fmla="val 182"/>
                <a:gd name="f26" fmla="val 136"/>
                <a:gd name="f27" fmla="val 184"/>
                <a:gd name="f28" fmla="val 126"/>
                <a:gd name="f29" fmla="val 109"/>
                <a:gd name="f30" fmla="val 99"/>
                <a:gd name="f31" fmla="val 172"/>
                <a:gd name="f32" fmla="val 45"/>
                <a:gd name="f33" fmla="val 161"/>
                <a:gd name="f34" fmla="val 29"/>
                <a:gd name="f35" fmla="val 147"/>
                <a:gd name="f36" fmla="val 18"/>
                <a:gd name="f37" fmla="val 132"/>
                <a:gd name="f38" fmla="val 8"/>
                <a:gd name="f39" fmla="val 2"/>
                <a:gd name="f40" fmla="val 55"/>
                <a:gd name="f41" fmla="val 39"/>
                <a:gd name="f42" fmla="val 26"/>
                <a:gd name="f43" fmla="val 14"/>
                <a:gd name="f44" fmla="val 6"/>
                <a:gd name="f45" fmla="val 120"/>
                <a:gd name="f46" fmla="val 157"/>
                <a:gd name="f47" fmla="val 24"/>
                <a:gd name="f48" fmla="val 37"/>
                <a:gd name="f49" fmla="val 53"/>
                <a:gd name="f50" fmla="val 194"/>
                <a:gd name="f51" fmla="val 199"/>
                <a:gd name="f52" fmla="val 197"/>
                <a:gd name="f53" fmla="val 130"/>
                <a:gd name="f54" fmla="val 141"/>
                <a:gd name="f55" fmla="val 190"/>
                <a:gd name="f56" fmla="val 151"/>
                <a:gd name="f57" fmla="val 159"/>
                <a:gd name="f58" fmla="val 174"/>
                <a:gd name="f59" fmla="val 167"/>
                <a:gd name="f60" fmla="val 112"/>
                <a:gd name="f61" fmla="val 124"/>
                <a:gd name="f62" fmla="val 111"/>
                <a:gd name="f63" fmla="val 134"/>
                <a:gd name="f64" fmla="*/ f1 1 186"/>
                <a:gd name="f65" fmla="*/ f2 1 201"/>
                <a:gd name="f66" fmla="val f3"/>
                <a:gd name="f67" fmla="val f4"/>
                <a:gd name="f68" fmla="val f5"/>
                <a:gd name="f69" fmla="+- f68 0 f66"/>
                <a:gd name="f70" fmla="+- f67 0 f66"/>
                <a:gd name="f71" fmla="*/ f70 1 186"/>
                <a:gd name="f72" fmla="*/ f69 1 201"/>
                <a:gd name="f73" fmla="*/ f66 1 f71"/>
                <a:gd name="f74" fmla="*/ f67 1 f71"/>
                <a:gd name="f75" fmla="*/ f66 1 f72"/>
                <a:gd name="f76" fmla="*/ f68 1 f72"/>
                <a:gd name="f77" fmla="*/ f73 f64 1"/>
                <a:gd name="f78" fmla="*/ f74 f64 1"/>
                <a:gd name="f79" fmla="*/ f76 f65 1"/>
                <a:gd name="f80" fmla="*/ f75 f6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7" t="f80" r="f78" b="f79"/>
              <a:pathLst>
                <a:path w="186" h="201">
                  <a:moveTo>
                    <a:pt x="f6" y="f7"/>
                  </a:moveTo>
                  <a:lnTo>
                    <a:pt x="f8" y="f9"/>
                  </a:lnTo>
                  <a:lnTo>
                    <a:pt x="f10" y="f11"/>
                  </a:lnTo>
                  <a:lnTo>
                    <a:pt x="f12" y="f13"/>
                  </a:lnTo>
                  <a:lnTo>
                    <a:pt x="f14" y="f15"/>
                  </a:lnTo>
                  <a:lnTo>
                    <a:pt x="f14" y="f16"/>
                  </a:lnTo>
                  <a:lnTo>
                    <a:pt x="f17" y="f10"/>
                  </a:lnTo>
                  <a:lnTo>
                    <a:pt x="f18" y="f19"/>
                  </a:lnTo>
                  <a:lnTo>
                    <a:pt x="f6" y="f20"/>
                  </a:lnTo>
                  <a:lnTo>
                    <a:pt x="f21" y="f19"/>
                  </a:lnTo>
                  <a:lnTo>
                    <a:pt x="f13" y="f10"/>
                  </a:lnTo>
                  <a:lnTo>
                    <a:pt x="f22" y="f16"/>
                  </a:lnTo>
                  <a:lnTo>
                    <a:pt x="f22" y="f15"/>
                  </a:lnTo>
                  <a:lnTo>
                    <a:pt x="f22" y="f23"/>
                  </a:lnTo>
                  <a:lnTo>
                    <a:pt x="f22" y="f23"/>
                  </a:lnTo>
                  <a:lnTo>
                    <a:pt x="f22" y="f24"/>
                  </a:lnTo>
                  <a:lnTo>
                    <a:pt x="f22" y="f24"/>
                  </a:lnTo>
                  <a:lnTo>
                    <a:pt x="f25" y="f26"/>
                  </a:lnTo>
                  <a:lnTo>
                    <a:pt x="f27" y="f28"/>
                  </a:lnTo>
                  <a:lnTo>
                    <a:pt x="f27" y="f22"/>
                  </a:lnTo>
                  <a:lnTo>
                    <a:pt x="f4" y="f29"/>
                  </a:lnTo>
                  <a:lnTo>
                    <a:pt x="f4" y="f30"/>
                  </a:lnTo>
                  <a:lnTo>
                    <a:pt x="f27" y="f18"/>
                  </a:lnTo>
                  <a:lnTo>
                    <a:pt x="f0" y="f20"/>
                  </a:lnTo>
                  <a:lnTo>
                    <a:pt x="f31" y="f32"/>
                  </a:lnTo>
                  <a:lnTo>
                    <a:pt x="f33" y="f34"/>
                  </a:lnTo>
                  <a:lnTo>
                    <a:pt x="f35" y="f36"/>
                  </a:lnTo>
                  <a:lnTo>
                    <a:pt x="f37" y="f38"/>
                  </a:lnTo>
                  <a:lnTo>
                    <a:pt x="f13" y="f39"/>
                  </a:lnTo>
                  <a:lnTo>
                    <a:pt x="f6" y="f3"/>
                  </a:lnTo>
                  <a:lnTo>
                    <a:pt x="f17" y="f39"/>
                  </a:lnTo>
                  <a:lnTo>
                    <a:pt x="f40" y="f38"/>
                  </a:lnTo>
                  <a:lnTo>
                    <a:pt x="f41" y="f36"/>
                  </a:lnTo>
                  <a:lnTo>
                    <a:pt x="f42" y="f34"/>
                  </a:lnTo>
                  <a:lnTo>
                    <a:pt x="f43" y="f32"/>
                  </a:lnTo>
                  <a:lnTo>
                    <a:pt x="f44" y="f20"/>
                  </a:lnTo>
                  <a:lnTo>
                    <a:pt x="f39" y="f18"/>
                  </a:lnTo>
                  <a:lnTo>
                    <a:pt x="f3" y="f30"/>
                  </a:lnTo>
                  <a:lnTo>
                    <a:pt x="f39" y="f45"/>
                  </a:lnTo>
                  <a:lnTo>
                    <a:pt x="f44" y="f9"/>
                  </a:lnTo>
                  <a:lnTo>
                    <a:pt x="f43" y="f46"/>
                  </a:lnTo>
                  <a:lnTo>
                    <a:pt x="f47" y="f31"/>
                  </a:lnTo>
                  <a:lnTo>
                    <a:pt x="f48" y="f27"/>
                  </a:lnTo>
                  <a:lnTo>
                    <a:pt x="f49" y="f50"/>
                  </a:lnTo>
                  <a:lnTo>
                    <a:pt x="f17" y="f51"/>
                  </a:lnTo>
                  <a:lnTo>
                    <a:pt x="f6" y="f5"/>
                  </a:lnTo>
                  <a:lnTo>
                    <a:pt x="f21" y="f5"/>
                  </a:lnTo>
                  <a:lnTo>
                    <a:pt x="f22" y="f52"/>
                  </a:lnTo>
                  <a:lnTo>
                    <a:pt x="f53" y="f50"/>
                  </a:lnTo>
                  <a:lnTo>
                    <a:pt x="f54" y="f55"/>
                  </a:lnTo>
                  <a:lnTo>
                    <a:pt x="f56" y="f25"/>
                  </a:lnTo>
                  <a:lnTo>
                    <a:pt x="f57" y="f58"/>
                  </a:lnTo>
                  <a:lnTo>
                    <a:pt x="f59" y="f59"/>
                  </a:lnTo>
                  <a:lnTo>
                    <a:pt x="f31" y="f46"/>
                  </a:lnTo>
                  <a:lnTo>
                    <a:pt x="f22" y="f60"/>
                  </a:lnTo>
                  <a:lnTo>
                    <a:pt x="f13" y="f61"/>
                  </a:lnTo>
                  <a:lnTo>
                    <a:pt x="f62" y="f63"/>
                  </a:lnTo>
                  <a:lnTo>
                    <a:pt x="f23" y="f54"/>
                  </a:lnTo>
                  <a:lnTo>
                    <a:pt x="f6" y="f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82" name="Полилиния 81"/>
            <p:cNvSpPr/>
            <p:nvPr/>
          </p:nvSpPr>
          <p:spPr>
            <a:xfrm>
              <a:off x="8541000" y="4190759"/>
              <a:ext cx="50760" cy="4608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4"/>
                <a:gd name="f4" fmla="val 52"/>
                <a:gd name="f5" fmla="val 2"/>
                <a:gd name="f6" fmla="val 4"/>
                <a:gd name="f7" fmla="val 6"/>
                <a:gd name="f8" fmla="val 7"/>
                <a:gd name="f9" fmla="val 54"/>
                <a:gd name="f10" fmla="val 56"/>
                <a:gd name="f11" fmla="val 48"/>
                <a:gd name="f12" fmla="val 60"/>
                <a:gd name="f13" fmla="val 42"/>
                <a:gd name="f14" fmla="val 62"/>
                <a:gd name="f15" fmla="val 36"/>
                <a:gd name="f16" fmla="val 31"/>
                <a:gd name="f17" fmla="*/ f0 1 64"/>
                <a:gd name="f18" fmla="*/ f1 1 52"/>
                <a:gd name="f19" fmla="val f2"/>
                <a:gd name="f20" fmla="val f3"/>
                <a:gd name="f21" fmla="val f4"/>
                <a:gd name="f22" fmla="+- f21 0 f19"/>
                <a:gd name="f23" fmla="+- f20 0 f19"/>
                <a:gd name="f24" fmla="*/ f23 1 64"/>
                <a:gd name="f25" fmla="*/ f22 1 52"/>
                <a:gd name="f26" fmla="*/ f19 1 f24"/>
                <a:gd name="f27" fmla="*/ f20 1 f24"/>
                <a:gd name="f28" fmla="*/ f19 1 f25"/>
                <a:gd name="f29" fmla="*/ f21 1 f25"/>
                <a:gd name="f30" fmla="*/ f26 f17 1"/>
                <a:gd name="f31" fmla="*/ f27 f17 1"/>
                <a:gd name="f32" fmla="*/ f29 f18 1"/>
                <a:gd name="f33" fmla="*/ f28 f1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0" t="f33" r="f31" b="f32"/>
              <a:pathLst>
                <a:path w="64" h="52">
                  <a:moveTo>
                    <a:pt x="f2" y="f2"/>
                  </a:moveTo>
                  <a:lnTo>
                    <a:pt x="f2" y="f5"/>
                  </a:lnTo>
                  <a:lnTo>
                    <a:pt x="f2" y="f6"/>
                  </a:lnTo>
                  <a:lnTo>
                    <a:pt x="f2" y="f7"/>
                  </a:lnTo>
                  <a:lnTo>
                    <a:pt x="f2" y="f8"/>
                  </a:lnTo>
                  <a:lnTo>
                    <a:pt x="f9" y="f4"/>
                  </a:lnTo>
                  <a:lnTo>
                    <a:pt x="f10" y="f11"/>
                  </a:lnTo>
                  <a:lnTo>
                    <a:pt x="f12" y="f13"/>
                  </a:lnTo>
                  <a:lnTo>
                    <a:pt x="f14" y="f15"/>
                  </a:lnTo>
                  <a:lnTo>
                    <a:pt x="f3" y="f16"/>
                  </a:lnTo>
                  <a:lnTo>
                    <a:pt x="f2" y="f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83" name="Полилиния 82"/>
            <p:cNvSpPr/>
            <p:nvPr/>
          </p:nvSpPr>
          <p:spPr>
            <a:xfrm>
              <a:off x="8633160" y="4098600"/>
              <a:ext cx="146160" cy="177840"/>
            </a:xfrm>
            <a:custGeom>
              <a:avLst/>
              <a:gdLst>
                <a:gd name="f0" fmla="val 180"/>
                <a:gd name="f1" fmla="val w"/>
                <a:gd name="f2" fmla="val h"/>
                <a:gd name="f3" fmla="val 0"/>
                <a:gd name="f4" fmla="val 184"/>
                <a:gd name="f5" fmla="val 201"/>
                <a:gd name="f6" fmla="val 93"/>
                <a:gd name="f7" fmla="val 143"/>
                <a:gd name="f8" fmla="val 81"/>
                <a:gd name="f9" fmla="val 140"/>
                <a:gd name="f10" fmla="val 74"/>
                <a:gd name="f11" fmla="val 128"/>
                <a:gd name="f12" fmla="val 70"/>
                <a:gd name="f13" fmla="val 114"/>
                <a:gd name="f14" fmla="val 68"/>
                <a:gd name="f15" fmla="val 101"/>
                <a:gd name="f16" fmla="val 87"/>
                <a:gd name="f17" fmla="val 72"/>
                <a:gd name="f18" fmla="val 79"/>
                <a:gd name="f19" fmla="val 64"/>
                <a:gd name="f20" fmla="val 60"/>
                <a:gd name="f21" fmla="val 104"/>
                <a:gd name="f22" fmla="val 112"/>
                <a:gd name="f23" fmla="val 116"/>
                <a:gd name="f24" fmla="val 103"/>
                <a:gd name="f25" fmla="val 105"/>
                <a:gd name="f26" fmla="val 178"/>
                <a:gd name="f27" fmla="val 136"/>
                <a:gd name="f28" fmla="val 126"/>
                <a:gd name="f29" fmla="val 182"/>
                <a:gd name="f30" fmla="val 118"/>
                <a:gd name="f31" fmla="val 109"/>
                <a:gd name="f32" fmla="val 99"/>
                <a:gd name="f33" fmla="val 80"/>
                <a:gd name="f34" fmla="val 170"/>
                <a:gd name="f35" fmla="val 45"/>
                <a:gd name="f36" fmla="val 159"/>
                <a:gd name="f37" fmla="val 29"/>
                <a:gd name="f38" fmla="val 147"/>
                <a:gd name="f39" fmla="val 18"/>
                <a:gd name="f40" fmla="val 131"/>
                <a:gd name="f41" fmla="val 8"/>
                <a:gd name="f42" fmla="val 2"/>
                <a:gd name="f43" fmla="val 52"/>
                <a:gd name="f44" fmla="val 37"/>
                <a:gd name="f45" fmla="val 23"/>
                <a:gd name="f46" fmla="val 14"/>
                <a:gd name="f47" fmla="val 6"/>
                <a:gd name="f48" fmla="val 120"/>
                <a:gd name="f49" fmla="val 157"/>
                <a:gd name="f50" fmla="val 172"/>
                <a:gd name="f51" fmla="val 194"/>
                <a:gd name="f52" fmla="val 199"/>
                <a:gd name="f53" fmla="val 106"/>
                <a:gd name="f54" fmla="val 197"/>
                <a:gd name="f55" fmla="val 139"/>
                <a:gd name="f56" fmla="val 190"/>
                <a:gd name="f57" fmla="val 149"/>
                <a:gd name="f58" fmla="val 174"/>
                <a:gd name="f59" fmla="val 164"/>
                <a:gd name="f60" fmla="val 167"/>
                <a:gd name="f61" fmla="val 124"/>
                <a:gd name="f62" fmla="val 108"/>
                <a:gd name="f63" fmla="val 134"/>
                <a:gd name="f64" fmla="val 141"/>
                <a:gd name="f65" fmla="*/ f1 1 184"/>
                <a:gd name="f66" fmla="*/ f2 1 201"/>
                <a:gd name="f67" fmla="val f3"/>
                <a:gd name="f68" fmla="val f4"/>
                <a:gd name="f69" fmla="val f5"/>
                <a:gd name="f70" fmla="+- f69 0 f67"/>
                <a:gd name="f71" fmla="+- f68 0 f67"/>
                <a:gd name="f72" fmla="*/ f71 1 184"/>
                <a:gd name="f73" fmla="*/ f70 1 201"/>
                <a:gd name="f74" fmla="*/ f67 1 f72"/>
                <a:gd name="f75" fmla="*/ f68 1 f72"/>
                <a:gd name="f76" fmla="*/ f67 1 f73"/>
                <a:gd name="f77" fmla="*/ f69 1 f73"/>
                <a:gd name="f78" fmla="*/ f74 f65 1"/>
                <a:gd name="f79" fmla="*/ f75 f65 1"/>
                <a:gd name="f80" fmla="*/ f77 f66 1"/>
                <a:gd name="f81" fmla="*/ f76 f6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8" t="f81" r="f79" b="f80"/>
              <a:pathLst>
                <a:path w="184" h="201">
                  <a:moveTo>
                    <a:pt x="f6" y="f7"/>
                  </a:moveTo>
                  <a:lnTo>
                    <a:pt x="f8" y="f9"/>
                  </a:lnTo>
                  <a:lnTo>
                    <a:pt x="f10" y="f11"/>
                  </a:lnTo>
                  <a:lnTo>
                    <a:pt x="f12" y="f13"/>
                  </a:lnTo>
                  <a:lnTo>
                    <a:pt x="f14" y="f15"/>
                  </a:lnTo>
                  <a:lnTo>
                    <a:pt x="f14" y="f16"/>
                  </a:lnTo>
                  <a:lnTo>
                    <a:pt x="f17" y="f10"/>
                  </a:lnTo>
                  <a:lnTo>
                    <a:pt x="f18" y="f19"/>
                  </a:lnTo>
                  <a:lnTo>
                    <a:pt x="f6" y="f20"/>
                  </a:lnTo>
                  <a:lnTo>
                    <a:pt x="f21" y="f19"/>
                  </a:lnTo>
                  <a:lnTo>
                    <a:pt x="f22" y="f10"/>
                  </a:lnTo>
                  <a:lnTo>
                    <a:pt x="f23" y="f16"/>
                  </a:lnTo>
                  <a:lnTo>
                    <a:pt x="f23" y="f15"/>
                  </a:lnTo>
                  <a:lnTo>
                    <a:pt x="f23" y="f24"/>
                  </a:lnTo>
                  <a:lnTo>
                    <a:pt x="f23" y="f24"/>
                  </a:lnTo>
                  <a:lnTo>
                    <a:pt x="f23" y="f25"/>
                  </a:lnTo>
                  <a:lnTo>
                    <a:pt x="f23" y="f25"/>
                  </a:lnTo>
                  <a:lnTo>
                    <a:pt x="f26" y="f27"/>
                  </a:lnTo>
                  <a:lnTo>
                    <a:pt x="f0" y="f28"/>
                  </a:lnTo>
                  <a:lnTo>
                    <a:pt x="f29" y="f30"/>
                  </a:lnTo>
                  <a:lnTo>
                    <a:pt x="f4" y="f31"/>
                  </a:lnTo>
                  <a:lnTo>
                    <a:pt x="f4" y="f32"/>
                  </a:lnTo>
                  <a:lnTo>
                    <a:pt x="f29" y="f33"/>
                  </a:lnTo>
                  <a:lnTo>
                    <a:pt x="f26" y="f20"/>
                  </a:lnTo>
                  <a:lnTo>
                    <a:pt x="f34" y="f35"/>
                  </a:lnTo>
                  <a:lnTo>
                    <a:pt x="f36" y="f37"/>
                  </a:lnTo>
                  <a:lnTo>
                    <a:pt x="f38" y="f39"/>
                  </a:lnTo>
                  <a:lnTo>
                    <a:pt x="f40" y="f41"/>
                  </a:lnTo>
                  <a:lnTo>
                    <a:pt x="f22" y="f42"/>
                  </a:lnTo>
                  <a:lnTo>
                    <a:pt x="f6" y="f3"/>
                  </a:lnTo>
                  <a:lnTo>
                    <a:pt x="f17" y="f42"/>
                  </a:lnTo>
                  <a:lnTo>
                    <a:pt x="f43" y="f41"/>
                  </a:lnTo>
                  <a:lnTo>
                    <a:pt x="f44" y="f39"/>
                  </a:lnTo>
                  <a:lnTo>
                    <a:pt x="f45" y="f37"/>
                  </a:lnTo>
                  <a:lnTo>
                    <a:pt x="f46" y="f35"/>
                  </a:lnTo>
                  <a:lnTo>
                    <a:pt x="f47" y="f20"/>
                  </a:lnTo>
                  <a:lnTo>
                    <a:pt x="f42" y="f33"/>
                  </a:lnTo>
                  <a:lnTo>
                    <a:pt x="f3" y="f32"/>
                  </a:lnTo>
                  <a:lnTo>
                    <a:pt x="f42" y="f48"/>
                  </a:lnTo>
                  <a:lnTo>
                    <a:pt x="f47" y="f9"/>
                  </a:lnTo>
                  <a:lnTo>
                    <a:pt x="f46" y="f49"/>
                  </a:lnTo>
                  <a:lnTo>
                    <a:pt x="f45" y="f50"/>
                  </a:lnTo>
                  <a:lnTo>
                    <a:pt x="f44" y="f4"/>
                  </a:lnTo>
                  <a:lnTo>
                    <a:pt x="f43" y="f51"/>
                  </a:lnTo>
                  <a:lnTo>
                    <a:pt x="f17" y="f52"/>
                  </a:lnTo>
                  <a:lnTo>
                    <a:pt x="f6" y="f5"/>
                  </a:lnTo>
                  <a:lnTo>
                    <a:pt x="f53" y="f5"/>
                  </a:lnTo>
                  <a:lnTo>
                    <a:pt x="f30" y="f54"/>
                  </a:lnTo>
                  <a:lnTo>
                    <a:pt x="f11" y="f51"/>
                  </a:lnTo>
                  <a:lnTo>
                    <a:pt x="f55" y="f56"/>
                  </a:lnTo>
                  <a:lnTo>
                    <a:pt x="f57" y="f29"/>
                  </a:lnTo>
                  <a:lnTo>
                    <a:pt x="f49" y="f58"/>
                  </a:lnTo>
                  <a:lnTo>
                    <a:pt x="f59" y="f60"/>
                  </a:lnTo>
                  <a:lnTo>
                    <a:pt x="f34" y="f49"/>
                  </a:lnTo>
                  <a:lnTo>
                    <a:pt x="f13" y="f22"/>
                  </a:lnTo>
                  <a:lnTo>
                    <a:pt x="f22" y="f61"/>
                  </a:lnTo>
                  <a:lnTo>
                    <a:pt x="f62" y="f63"/>
                  </a:lnTo>
                  <a:lnTo>
                    <a:pt x="f24" y="f64"/>
                  </a:lnTo>
                  <a:lnTo>
                    <a:pt x="f6" y="f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84" name="Полилиния 83"/>
            <p:cNvSpPr/>
            <p:nvPr/>
          </p:nvSpPr>
          <p:spPr>
            <a:xfrm>
              <a:off x="8723520" y="4190759"/>
              <a:ext cx="50760" cy="4608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4"/>
                <a:gd name="f4" fmla="val 52"/>
                <a:gd name="f5" fmla="val 2"/>
                <a:gd name="f6" fmla="val 4"/>
                <a:gd name="f7" fmla="val 6"/>
                <a:gd name="f8" fmla="val 7"/>
                <a:gd name="f9" fmla="val 56"/>
                <a:gd name="f10" fmla="val 58"/>
                <a:gd name="f11" fmla="val 48"/>
                <a:gd name="f12" fmla="val 60"/>
                <a:gd name="f13" fmla="val 42"/>
                <a:gd name="f14" fmla="val 62"/>
                <a:gd name="f15" fmla="val 36"/>
                <a:gd name="f16" fmla="val 31"/>
                <a:gd name="f17" fmla="*/ f0 1 64"/>
                <a:gd name="f18" fmla="*/ f1 1 52"/>
                <a:gd name="f19" fmla="val f2"/>
                <a:gd name="f20" fmla="val f3"/>
                <a:gd name="f21" fmla="val f4"/>
                <a:gd name="f22" fmla="+- f21 0 f19"/>
                <a:gd name="f23" fmla="+- f20 0 f19"/>
                <a:gd name="f24" fmla="*/ f23 1 64"/>
                <a:gd name="f25" fmla="*/ f22 1 52"/>
                <a:gd name="f26" fmla="*/ f19 1 f24"/>
                <a:gd name="f27" fmla="*/ f20 1 f24"/>
                <a:gd name="f28" fmla="*/ f19 1 f25"/>
                <a:gd name="f29" fmla="*/ f21 1 f25"/>
                <a:gd name="f30" fmla="*/ f26 f17 1"/>
                <a:gd name="f31" fmla="*/ f27 f17 1"/>
                <a:gd name="f32" fmla="*/ f29 f18 1"/>
                <a:gd name="f33" fmla="*/ f28 f1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0" t="f33" r="f31" b="f32"/>
              <a:pathLst>
                <a:path w="64" h="52">
                  <a:moveTo>
                    <a:pt x="f5" y="f2"/>
                  </a:moveTo>
                  <a:lnTo>
                    <a:pt x="f5" y="f5"/>
                  </a:lnTo>
                  <a:lnTo>
                    <a:pt x="f5" y="f6"/>
                  </a:lnTo>
                  <a:lnTo>
                    <a:pt x="f5" y="f7"/>
                  </a:lnTo>
                  <a:lnTo>
                    <a:pt x="f2" y="f8"/>
                  </a:lnTo>
                  <a:lnTo>
                    <a:pt x="f9" y="f4"/>
                  </a:lnTo>
                  <a:lnTo>
                    <a:pt x="f10" y="f11"/>
                  </a:lnTo>
                  <a:lnTo>
                    <a:pt x="f12" y="f13"/>
                  </a:lnTo>
                  <a:lnTo>
                    <a:pt x="f14" y="f15"/>
                  </a:lnTo>
                  <a:lnTo>
                    <a:pt x="f3" y="f16"/>
                  </a:lnTo>
                  <a:lnTo>
                    <a:pt x="f5" y="f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85" name="Полилиния 84"/>
            <p:cNvSpPr/>
            <p:nvPr/>
          </p:nvSpPr>
          <p:spPr>
            <a:xfrm>
              <a:off x="9212400" y="4098600"/>
              <a:ext cx="147960" cy="177840"/>
            </a:xfrm>
            <a:custGeom>
              <a:avLst/>
              <a:gdLst>
                <a:gd name="f0" fmla="val 180"/>
                <a:gd name="f1" fmla="val w"/>
                <a:gd name="f2" fmla="val h"/>
                <a:gd name="f3" fmla="val 0"/>
                <a:gd name="f4" fmla="val 186"/>
                <a:gd name="f5" fmla="val 201"/>
                <a:gd name="f6" fmla="val 93"/>
                <a:gd name="f7" fmla="val 143"/>
                <a:gd name="f8" fmla="val 81"/>
                <a:gd name="f9" fmla="val 140"/>
                <a:gd name="f10" fmla="val 74"/>
                <a:gd name="f11" fmla="val 128"/>
                <a:gd name="f12" fmla="val 70"/>
                <a:gd name="f13" fmla="val 114"/>
                <a:gd name="f14" fmla="val 68"/>
                <a:gd name="f15" fmla="val 101"/>
                <a:gd name="f16" fmla="val 87"/>
                <a:gd name="f17" fmla="val 72"/>
                <a:gd name="f18" fmla="val 79"/>
                <a:gd name="f19" fmla="val 64"/>
                <a:gd name="f20" fmla="val 60"/>
                <a:gd name="f21" fmla="val 106"/>
                <a:gd name="f22" fmla="val 118"/>
                <a:gd name="f23" fmla="val 103"/>
                <a:gd name="f24" fmla="val 105"/>
                <a:gd name="f25" fmla="val 182"/>
                <a:gd name="f26" fmla="val 136"/>
                <a:gd name="f27" fmla="val 184"/>
                <a:gd name="f28" fmla="val 126"/>
                <a:gd name="f29" fmla="val 109"/>
                <a:gd name="f30" fmla="val 99"/>
                <a:gd name="f31" fmla="val 80"/>
                <a:gd name="f32" fmla="val 172"/>
                <a:gd name="f33" fmla="val 45"/>
                <a:gd name="f34" fmla="val 162"/>
                <a:gd name="f35" fmla="val 29"/>
                <a:gd name="f36" fmla="val 149"/>
                <a:gd name="f37" fmla="val 18"/>
                <a:gd name="f38" fmla="val 133"/>
                <a:gd name="f39" fmla="val 8"/>
                <a:gd name="f40" fmla="val 2"/>
                <a:gd name="f41" fmla="val 54"/>
                <a:gd name="f42" fmla="val 39"/>
                <a:gd name="f43" fmla="val 25"/>
                <a:gd name="f44" fmla="val 14"/>
                <a:gd name="f45" fmla="val 6"/>
                <a:gd name="f46" fmla="val 120"/>
                <a:gd name="f47" fmla="val 157"/>
                <a:gd name="f48" fmla="val 23"/>
                <a:gd name="f49" fmla="val 37"/>
                <a:gd name="f50" fmla="val 52"/>
                <a:gd name="f51" fmla="val 194"/>
                <a:gd name="f52" fmla="val 199"/>
                <a:gd name="f53" fmla="val 197"/>
                <a:gd name="f54" fmla="val 131"/>
                <a:gd name="f55" fmla="val 141"/>
                <a:gd name="f56" fmla="val 190"/>
                <a:gd name="f57" fmla="val 151"/>
                <a:gd name="f58" fmla="val 159"/>
                <a:gd name="f59" fmla="val 174"/>
                <a:gd name="f60" fmla="val 166"/>
                <a:gd name="f61" fmla="val 167"/>
                <a:gd name="f62" fmla="val 112"/>
                <a:gd name="f63" fmla="val 116"/>
                <a:gd name="f64" fmla="val 124"/>
                <a:gd name="f65" fmla="val 110"/>
                <a:gd name="f66" fmla="val 134"/>
                <a:gd name="f67" fmla="*/ f1 1 186"/>
                <a:gd name="f68" fmla="*/ f2 1 201"/>
                <a:gd name="f69" fmla="val f3"/>
                <a:gd name="f70" fmla="val f4"/>
                <a:gd name="f71" fmla="val f5"/>
                <a:gd name="f72" fmla="+- f71 0 f69"/>
                <a:gd name="f73" fmla="+- f70 0 f69"/>
                <a:gd name="f74" fmla="*/ f73 1 186"/>
                <a:gd name="f75" fmla="*/ f72 1 201"/>
                <a:gd name="f76" fmla="*/ f69 1 f74"/>
                <a:gd name="f77" fmla="*/ f70 1 f74"/>
                <a:gd name="f78" fmla="*/ f69 1 f75"/>
                <a:gd name="f79" fmla="*/ f71 1 f75"/>
                <a:gd name="f80" fmla="*/ f76 f67 1"/>
                <a:gd name="f81" fmla="*/ f77 f67 1"/>
                <a:gd name="f82" fmla="*/ f79 f68 1"/>
                <a:gd name="f83" fmla="*/ f78 f6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80" t="f83" r="f81" b="f82"/>
              <a:pathLst>
                <a:path w="186" h="201">
                  <a:moveTo>
                    <a:pt x="f6" y="f7"/>
                  </a:moveTo>
                  <a:lnTo>
                    <a:pt x="f8" y="f9"/>
                  </a:lnTo>
                  <a:lnTo>
                    <a:pt x="f10" y="f11"/>
                  </a:lnTo>
                  <a:lnTo>
                    <a:pt x="f12" y="f13"/>
                  </a:lnTo>
                  <a:lnTo>
                    <a:pt x="f14" y="f15"/>
                  </a:lnTo>
                  <a:lnTo>
                    <a:pt x="f14" y="f16"/>
                  </a:lnTo>
                  <a:lnTo>
                    <a:pt x="f17" y="f10"/>
                  </a:lnTo>
                  <a:lnTo>
                    <a:pt x="f18" y="f19"/>
                  </a:lnTo>
                  <a:lnTo>
                    <a:pt x="f6" y="f20"/>
                  </a:lnTo>
                  <a:lnTo>
                    <a:pt x="f21" y="f19"/>
                  </a:lnTo>
                  <a:lnTo>
                    <a:pt x="f13" y="f10"/>
                  </a:lnTo>
                  <a:lnTo>
                    <a:pt x="f22" y="f16"/>
                  </a:lnTo>
                  <a:lnTo>
                    <a:pt x="f22" y="f15"/>
                  </a:lnTo>
                  <a:lnTo>
                    <a:pt x="f22" y="f23"/>
                  </a:lnTo>
                  <a:lnTo>
                    <a:pt x="f22" y="f23"/>
                  </a:lnTo>
                  <a:lnTo>
                    <a:pt x="f22" y="f24"/>
                  </a:lnTo>
                  <a:lnTo>
                    <a:pt x="f22" y="f24"/>
                  </a:lnTo>
                  <a:lnTo>
                    <a:pt x="f25" y="f26"/>
                  </a:lnTo>
                  <a:lnTo>
                    <a:pt x="f27" y="f28"/>
                  </a:lnTo>
                  <a:lnTo>
                    <a:pt x="f27" y="f22"/>
                  </a:lnTo>
                  <a:lnTo>
                    <a:pt x="f4" y="f29"/>
                  </a:lnTo>
                  <a:lnTo>
                    <a:pt x="f4" y="f30"/>
                  </a:lnTo>
                  <a:lnTo>
                    <a:pt x="f27" y="f31"/>
                  </a:lnTo>
                  <a:lnTo>
                    <a:pt x="f0" y="f20"/>
                  </a:lnTo>
                  <a:lnTo>
                    <a:pt x="f32" y="f33"/>
                  </a:lnTo>
                  <a:lnTo>
                    <a:pt x="f34" y="f35"/>
                  </a:lnTo>
                  <a:lnTo>
                    <a:pt x="f36" y="f37"/>
                  </a:lnTo>
                  <a:lnTo>
                    <a:pt x="f38" y="f39"/>
                  </a:lnTo>
                  <a:lnTo>
                    <a:pt x="f13" y="f40"/>
                  </a:lnTo>
                  <a:lnTo>
                    <a:pt x="f6" y="f3"/>
                  </a:lnTo>
                  <a:lnTo>
                    <a:pt x="f17" y="f40"/>
                  </a:lnTo>
                  <a:lnTo>
                    <a:pt x="f41" y="f39"/>
                  </a:lnTo>
                  <a:lnTo>
                    <a:pt x="f42" y="f37"/>
                  </a:lnTo>
                  <a:lnTo>
                    <a:pt x="f43" y="f35"/>
                  </a:lnTo>
                  <a:lnTo>
                    <a:pt x="f44" y="f33"/>
                  </a:lnTo>
                  <a:lnTo>
                    <a:pt x="f45" y="f20"/>
                  </a:lnTo>
                  <a:lnTo>
                    <a:pt x="f40" y="f31"/>
                  </a:lnTo>
                  <a:lnTo>
                    <a:pt x="f3" y="f30"/>
                  </a:lnTo>
                  <a:lnTo>
                    <a:pt x="f40" y="f46"/>
                  </a:lnTo>
                  <a:lnTo>
                    <a:pt x="f45" y="f9"/>
                  </a:lnTo>
                  <a:lnTo>
                    <a:pt x="f44" y="f47"/>
                  </a:lnTo>
                  <a:lnTo>
                    <a:pt x="f48" y="f32"/>
                  </a:lnTo>
                  <a:lnTo>
                    <a:pt x="f49" y="f27"/>
                  </a:lnTo>
                  <a:lnTo>
                    <a:pt x="f50" y="f51"/>
                  </a:lnTo>
                  <a:lnTo>
                    <a:pt x="f17" y="f52"/>
                  </a:lnTo>
                  <a:lnTo>
                    <a:pt x="f6" y="f5"/>
                  </a:lnTo>
                  <a:lnTo>
                    <a:pt x="f21" y="f5"/>
                  </a:lnTo>
                  <a:lnTo>
                    <a:pt x="f46" y="f53"/>
                  </a:lnTo>
                  <a:lnTo>
                    <a:pt x="f54" y="f51"/>
                  </a:lnTo>
                  <a:lnTo>
                    <a:pt x="f55" y="f56"/>
                  </a:lnTo>
                  <a:lnTo>
                    <a:pt x="f57" y="f25"/>
                  </a:lnTo>
                  <a:lnTo>
                    <a:pt x="f58" y="f59"/>
                  </a:lnTo>
                  <a:lnTo>
                    <a:pt x="f60" y="f61"/>
                  </a:lnTo>
                  <a:lnTo>
                    <a:pt x="f32" y="f47"/>
                  </a:lnTo>
                  <a:lnTo>
                    <a:pt x="f22" y="f62"/>
                  </a:lnTo>
                  <a:lnTo>
                    <a:pt x="f63" y="f64"/>
                  </a:lnTo>
                  <a:lnTo>
                    <a:pt x="f65" y="f66"/>
                  </a:lnTo>
                  <a:lnTo>
                    <a:pt x="f23" y="f55"/>
                  </a:lnTo>
                  <a:lnTo>
                    <a:pt x="f6" y="f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86" name="Полилиния 85"/>
            <p:cNvSpPr/>
            <p:nvPr/>
          </p:nvSpPr>
          <p:spPr>
            <a:xfrm>
              <a:off x="9306360" y="4190759"/>
              <a:ext cx="50760" cy="4608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4"/>
                <a:gd name="f4" fmla="val 52"/>
                <a:gd name="f5" fmla="val 2"/>
                <a:gd name="f6" fmla="val 4"/>
                <a:gd name="f7" fmla="val 6"/>
                <a:gd name="f8" fmla="val 7"/>
                <a:gd name="f9" fmla="val 54"/>
                <a:gd name="f10" fmla="val 56"/>
                <a:gd name="f11" fmla="val 48"/>
                <a:gd name="f12" fmla="val 60"/>
                <a:gd name="f13" fmla="val 42"/>
                <a:gd name="f14" fmla="val 62"/>
                <a:gd name="f15" fmla="val 36"/>
                <a:gd name="f16" fmla="val 31"/>
                <a:gd name="f17" fmla="*/ f0 1 64"/>
                <a:gd name="f18" fmla="*/ f1 1 52"/>
                <a:gd name="f19" fmla="val f2"/>
                <a:gd name="f20" fmla="val f3"/>
                <a:gd name="f21" fmla="val f4"/>
                <a:gd name="f22" fmla="+- f21 0 f19"/>
                <a:gd name="f23" fmla="+- f20 0 f19"/>
                <a:gd name="f24" fmla="*/ f23 1 64"/>
                <a:gd name="f25" fmla="*/ f22 1 52"/>
                <a:gd name="f26" fmla="*/ f19 1 f24"/>
                <a:gd name="f27" fmla="*/ f20 1 f24"/>
                <a:gd name="f28" fmla="*/ f19 1 f25"/>
                <a:gd name="f29" fmla="*/ f21 1 f25"/>
                <a:gd name="f30" fmla="*/ f26 f17 1"/>
                <a:gd name="f31" fmla="*/ f27 f17 1"/>
                <a:gd name="f32" fmla="*/ f29 f18 1"/>
                <a:gd name="f33" fmla="*/ f28 f1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0" t="f33" r="f31" b="f32"/>
              <a:pathLst>
                <a:path w="64" h="52">
                  <a:moveTo>
                    <a:pt x="f2" y="f2"/>
                  </a:moveTo>
                  <a:lnTo>
                    <a:pt x="f2" y="f5"/>
                  </a:lnTo>
                  <a:lnTo>
                    <a:pt x="f2" y="f6"/>
                  </a:lnTo>
                  <a:lnTo>
                    <a:pt x="f2" y="f7"/>
                  </a:lnTo>
                  <a:lnTo>
                    <a:pt x="f2" y="f8"/>
                  </a:lnTo>
                  <a:lnTo>
                    <a:pt x="f9" y="f4"/>
                  </a:lnTo>
                  <a:lnTo>
                    <a:pt x="f10" y="f11"/>
                  </a:lnTo>
                  <a:lnTo>
                    <a:pt x="f12" y="f13"/>
                  </a:lnTo>
                  <a:lnTo>
                    <a:pt x="f14" y="f15"/>
                  </a:lnTo>
                  <a:lnTo>
                    <a:pt x="f3" y="f16"/>
                  </a:lnTo>
                  <a:lnTo>
                    <a:pt x="f2" y="f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87" name="Полилиния 86"/>
            <p:cNvSpPr/>
            <p:nvPr/>
          </p:nvSpPr>
          <p:spPr>
            <a:xfrm>
              <a:off x="9395280" y="4098600"/>
              <a:ext cx="147600" cy="177840"/>
            </a:xfrm>
            <a:custGeom>
              <a:avLst/>
              <a:gdLst>
                <a:gd name="f0" fmla="val 180"/>
                <a:gd name="f1" fmla="val w"/>
                <a:gd name="f2" fmla="val h"/>
                <a:gd name="f3" fmla="val 0"/>
                <a:gd name="f4" fmla="val 185"/>
                <a:gd name="f5" fmla="val 201"/>
                <a:gd name="f6" fmla="val 93"/>
                <a:gd name="f7" fmla="val 143"/>
                <a:gd name="f8" fmla="val 81"/>
                <a:gd name="f9" fmla="val 140"/>
                <a:gd name="f10" fmla="val 73"/>
                <a:gd name="f11" fmla="val 128"/>
                <a:gd name="f12" fmla="val 70"/>
                <a:gd name="f13" fmla="val 114"/>
                <a:gd name="f14" fmla="val 68"/>
                <a:gd name="f15" fmla="val 101"/>
                <a:gd name="f16" fmla="val 87"/>
                <a:gd name="f17" fmla="val 71"/>
                <a:gd name="f18" fmla="val 74"/>
                <a:gd name="f19" fmla="val 79"/>
                <a:gd name="f20" fmla="val 64"/>
                <a:gd name="f21" fmla="val 60"/>
                <a:gd name="f22" fmla="val 106"/>
                <a:gd name="f23" fmla="val 118"/>
                <a:gd name="f24" fmla="val 103"/>
                <a:gd name="f25" fmla="val 105"/>
                <a:gd name="f26" fmla="val 182"/>
                <a:gd name="f27" fmla="val 136"/>
                <a:gd name="f28" fmla="val 183"/>
                <a:gd name="f29" fmla="val 126"/>
                <a:gd name="f30" fmla="val 109"/>
                <a:gd name="f31" fmla="val 99"/>
                <a:gd name="f32" fmla="val 80"/>
                <a:gd name="f33" fmla="val 172"/>
                <a:gd name="f34" fmla="val 45"/>
                <a:gd name="f35" fmla="val 162"/>
                <a:gd name="f36" fmla="val 29"/>
                <a:gd name="f37" fmla="val 149"/>
                <a:gd name="f38" fmla="val 18"/>
                <a:gd name="f39" fmla="val 133"/>
                <a:gd name="f40" fmla="val 8"/>
                <a:gd name="f41" fmla="val 2"/>
                <a:gd name="f42" fmla="val 54"/>
                <a:gd name="f43" fmla="val 39"/>
                <a:gd name="f44" fmla="val 25"/>
                <a:gd name="f45" fmla="val 14"/>
                <a:gd name="f46" fmla="val 6"/>
                <a:gd name="f47" fmla="val 120"/>
                <a:gd name="f48" fmla="val 157"/>
                <a:gd name="f49" fmla="val 23"/>
                <a:gd name="f50" fmla="val 37"/>
                <a:gd name="f51" fmla="val 184"/>
                <a:gd name="f52" fmla="val 52"/>
                <a:gd name="f53" fmla="val 194"/>
                <a:gd name="f54" fmla="val 199"/>
                <a:gd name="f55" fmla="val 197"/>
                <a:gd name="f56" fmla="val 131"/>
                <a:gd name="f57" fmla="val 141"/>
                <a:gd name="f58" fmla="val 190"/>
                <a:gd name="f59" fmla="val 151"/>
                <a:gd name="f60" fmla="val 158"/>
                <a:gd name="f61" fmla="val 174"/>
                <a:gd name="f62" fmla="val 166"/>
                <a:gd name="f63" fmla="val 167"/>
                <a:gd name="f64" fmla="val 112"/>
                <a:gd name="f65" fmla="val 116"/>
                <a:gd name="f66" fmla="val 124"/>
                <a:gd name="f67" fmla="val 110"/>
                <a:gd name="f68" fmla="val 134"/>
                <a:gd name="f69" fmla="val 102"/>
                <a:gd name="f70" fmla="*/ f1 1 185"/>
                <a:gd name="f71" fmla="*/ f2 1 201"/>
                <a:gd name="f72" fmla="val f3"/>
                <a:gd name="f73" fmla="val f4"/>
                <a:gd name="f74" fmla="val f5"/>
                <a:gd name="f75" fmla="+- f74 0 f72"/>
                <a:gd name="f76" fmla="+- f73 0 f72"/>
                <a:gd name="f77" fmla="*/ f76 1 185"/>
                <a:gd name="f78" fmla="*/ f75 1 201"/>
                <a:gd name="f79" fmla="*/ f72 1 f77"/>
                <a:gd name="f80" fmla="*/ f73 1 f77"/>
                <a:gd name="f81" fmla="*/ f72 1 f78"/>
                <a:gd name="f82" fmla="*/ f74 1 f78"/>
                <a:gd name="f83" fmla="*/ f79 f70 1"/>
                <a:gd name="f84" fmla="*/ f80 f70 1"/>
                <a:gd name="f85" fmla="*/ f82 f71 1"/>
                <a:gd name="f86" fmla="*/ f81 f7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83" t="f86" r="f84" b="f85"/>
              <a:pathLst>
                <a:path w="185" h="201">
                  <a:moveTo>
                    <a:pt x="f6" y="f7"/>
                  </a:moveTo>
                  <a:lnTo>
                    <a:pt x="f8" y="f9"/>
                  </a:lnTo>
                  <a:lnTo>
                    <a:pt x="f10" y="f11"/>
                  </a:lnTo>
                  <a:lnTo>
                    <a:pt x="f12" y="f13"/>
                  </a:lnTo>
                  <a:lnTo>
                    <a:pt x="f14" y="f15"/>
                  </a:lnTo>
                  <a:lnTo>
                    <a:pt x="f14" y="f16"/>
                  </a:lnTo>
                  <a:lnTo>
                    <a:pt x="f17" y="f18"/>
                  </a:lnTo>
                  <a:lnTo>
                    <a:pt x="f19" y="f20"/>
                  </a:lnTo>
                  <a:lnTo>
                    <a:pt x="f6" y="f21"/>
                  </a:lnTo>
                  <a:lnTo>
                    <a:pt x="f22" y="f20"/>
                  </a:lnTo>
                  <a:lnTo>
                    <a:pt x="f13" y="f18"/>
                  </a:lnTo>
                  <a:lnTo>
                    <a:pt x="f23" y="f16"/>
                  </a:lnTo>
                  <a:lnTo>
                    <a:pt x="f23" y="f15"/>
                  </a:lnTo>
                  <a:lnTo>
                    <a:pt x="f23" y="f24"/>
                  </a:lnTo>
                  <a:lnTo>
                    <a:pt x="f23" y="f24"/>
                  </a:lnTo>
                  <a:lnTo>
                    <a:pt x="f23" y="f25"/>
                  </a:lnTo>
                  <a:lnTo>
                    <a:pt x="f23" y="f25"/>
                  </a:lnTo>
                  <a:lnTo>
                    <a:pt x="f26" y="f27"/>
                  </a:lnTo>
                  <a:lnTo>
                    <a:pt x="f28" y="f29"/>
                  </a:lnTo>
                  <a:lnTo>
                    <a:pt x="f28" y="f23"/>
                  </a:lnTo>
                  <a:lnTo>
                    <a:pt x="f4" y="f30"/>
                  </a:lnTo>
                  <a:lnTo>
                    <a:pt x="f4" y="f31"/>
                  </a:lnTo>
                  <a:lnTo>
                    <a:pt x="f28" y="f32"/>
                  </a:lnTo>
                  <a:lnTo>
                    <a:pt x="f0" y="f21"/>
                  </a:lnTo>
                  <a:lnTo>
                    <a:pt x="f33" y="f34"/>
                  </a:lnTo>
                  <a:lnTo>
                    <a:pt x="f35" y="f36"/>
                  </a:lnTo>
                  <a:lnTo>
                    <a:pt x="f37" y="f38"/>
                  </a:lnTo>
                  <a:lnTo>
                    <a:pt x="f39" y="f40"/>
                  </a:lnTo>
                  <a:lnTo>
                    <a:pt x="f13" y="f41"/>
                  </a:lnTo>
                  <a:lnTo>
                    <a:pt x="f6" y="f3"/>
                  </a:lnTo>
                  <a:lnTo>
                    <a:pt x="f17" y="f41"/>
                  </a:lnTo>
                  <a:lnTo>
                    <a:pt x="f42" y="f40"/>
                  </a:lnTo>
                  <a:lnTo>
                    <a:pt x="f43" y="f38"/>
                  </a:lnTo>
                  <a:lnTo>
                    <a:pt x="f44" y="f36"/>
                  </a:lnTo>
                  <a:lnTo>
                    <a:pt x="f45" y="f34"/>
                  </a:lnTo>
                  <a:lnTo>
                    <a:pt x="f46" y="f21"/>
                  </a:lnTo>
                  <a:lnTo>
                    <a:pt x="f41" y="f32"/>
                  </a:lnTo>
                  <a:lnTo>
                    <a:pt x="f3" y="f31"/>
                  </a:lnTo>
                  <a:lnTo>
                    <a:pt x="f41" y="f47"/>
                  </a:lnTo>
                  <a:lnTo>
                    <a:pt x="f46" y="f9"/>
                  </a:lnTo>
                  <a:lnTo>
                    <a:pt x="f45" y="f48"/>
                  </a:lnTo>
                  <a:lnTo>
                    <a:pt x="f49" y="f33"/>
                  </a:lnTo>
                  <a:lnTo>
                    <a:pt x="f50" y="f51"/>
                  </a:lnTo>
                  <a:lnTo>
                    <a:pt x="f52" y="f53"/>
                  </a:lnTo>
                  <a:lnTo>
                    <a:pt x="f17" y="f54"/>
                  </a:lnTo>
                  <a:lnTo>
                    <a:pt x="f6" y="f5"/>
                  </a:lnTo>
                  <a:lnTo>
                    <a:pt x="f22" y="f5"/>
                  </a:lnTo>
                  <a:lnTo>
                    <a:pt x="f47" y="f55"/>
                  </a:lnTo>
                  <a:lnTo>
                    <a:pt x="f56" y="f53"/>
                  </a:lnTo>
                  <a:lnTo>
                    <a:pt x="f57" y="f58"/>
                  </a:lnTo>
                  <a:lnTo>
                    <a:pt x="f59" y="f26"/>
                  </a:lnTo>
                  <a:lnTo>
                    <a:pt x="f60" y="f61"/>
                  </a:lnTo>
                  <a:lnTo>
                    <a:pt x="f62" y="f63"/>
                  </a:lnTo>
                  <a:lnTo>
                    <a:pt x="f33" y="f48"/>
                  </a:lnTo>
                  <a:lnTo>
                    <a:pt x="f23" y="f64"/>
                  </a:lnTo>
                  <a:lnTo>
                    <a:pt x="f65" y="f66"/>
                  </a:lnTo>
                  <a:lnTo>
                    <a:pt x="f67" y="f68"/>
                  </a:lnTo>
                  <a:lnTo>
                    <a:pt x="f69" y="f57"/>
                  </a:lnTo>
                  <a:lnTo>
                    <a:pt x="f6" y="f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88" name="Полилиния 87"/>
            <p:cNvSpPr/>
            <p:nvPr/>
          </p:nvSpPr>
          <p:spPr>
            <a:xfrm>
              <a:off x="9488880" y="4190759"/>
              <a:ext cx="50760" cy="4608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4"/>
                <a:gd name="f4" fmla="val 52"/>
                <a:gd name="f5" fmla="val 2"/>
                <a:gd name="f6" fmla="val 4"/>
                <a:gd name="f7" fmla="val 6"/>
                <a:gd name="f8" fmla="val 7"/>
                <a:gd name="f9" fmla="val 54"/>
                <a:gd name="f10" fmla="val 56"/>
                <a:gd name="f11" fmla="val 48"/>
                <a:gd name="f12" fmla="val 60"/>
                <a:gd name="f13" fmla="val 42"/>
                <a:gd name="f14" fmla="val 62"/>
                <a:gd name="f15" fmla="val 36"/>
                <a:gd name="f16" fmla="val 31"/>
                <a:gd name="f17" fmla="*/ f0 1 64"/>
                <a:gd name="f18" fmla="*/ f1 1 52"/>
                <a:gd name="f19" fmla="val f2"/>
                <a:gd name="f20" fmla="val f3"/>
                <a:gd name="f21" fmla="val f4"/>
                <a:gd name="f22" fmla="+- f21 0 f19"/>
                <a:gd name="f23" fmla="+- f20 0 f19"/>
                <a:gd name="f24" fmla="*/ f23 1 64"/>
                <a:gd name="f25" fmla="*/ f22 1 52"/>
                <a:gd name="f26" fmla="*/ f19 1 f24"/>
                <a:gd name="f27" fmla="*/ f20 1 f24"/>
                <a:gd name="f28" fmla="*/ f19 1 f25"/>
                <a:gd name="f29" fmla="*/ f21 1 f25"/>
                <a:gd name="f30" fmla="*/ f26 f17 1"/>
                <a:gd name="f31" fmla="*/ f27 f17 1"/>
                <a:gd name="f32" fmla="*/ f29 f18 1"/>
                <a:gd name="f33" fmla="*/ f28 f1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0" t="f33" r="f31" b="f32"/>
              <a:pathLst>
                <a:path w="64" h="52">
                  <a:moveTo>
                    <a:pt x="f2" y="f2"/>
                  </a:moveTo>
                  <a:lnTo>
                    <a:pt x="f2" y="f5"/>
                  </a:lnTo>
                  <a:lnTo>
                    <a:pt x="f2" y="f6"/>
                  </a:lnTo>
                  <a:lnTo>
                    <a:pt x="f2" y="f7"/>
                  </a:lnTo>
                  <a:lnTo>
                    <a:pt x="f2" y="f8"/>
                  </a:lnTo>
                  <a:lnTo>
                    <a:pt x="f9" y="f4"/>
                  </a:lnTo>
                  <a:lnTo>
                    <a:pt x="f10" y="f11"/>
                  </a:lnTo>
                  <a:lnTo>
                    <a:pt x="f12" y="f13"/>
                  </a:lnTo>
                  <a:lnTo>
                    <a:pt x="f14" y="f15"/>
                  </a:lnTo>
                  <a:lnTo>
                    <a:pt x="f3" y="f16"/>
                  </a:lnTo>
                  <a:lnTo>
                    <a:pt x="f2" y="f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89" name="Полилиния 88"/>
            <p:cNvSpPr/>
            <p:nvPr/>
          </p:nvSpPr>
          <p:spPr>
            <a:xfrm>
              <a:off x="8404560" y="3833279"/>
              <a:ext cx="77760" cy="17064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9"/>
                <a:gd name="f4" fmla="val 193"/>
                <a:gd name="f5" fmla="val 2"/>
                <a:gd name="f6" fmla="val 29"/>
                <a:gd name="f7" fmla="val 62"/>
                <a:gd name="f8" fmla="val 63"/>
                <a:gd name="f9" fmla="*/ f0 1 99"/>
                <a:gd name="f10" fmla="*/ f1 1 193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99"/>
                <a:gd name="f17" fmla="*/ f14 1 193"/>
                <a:gd name="f18" fmla="*/ f11 1 f16"/>
                <a:gd name="f19" fmla="*/ f12 1 f16"/>
                <a:gd name="f20" fmla="*/ f11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99" h="193">
                  <a:moveTo>
                    <a:pt x="f2" y="f5"/>
                  </a:moveTo>
                  <a:lnTo>
                    <a:pt x="f3" y="f2"/>
                  </a:lnTo>
                  <a:lnTo>
                    <a:pt x="f3" y="f4"/>
                  </a:lnTo>
                  <a:lnTo>
                    <a:pt x="f6" y="f4"/>
                  </a:lnTo>
                  <a:lnTo>
                    <a:pt x="f6" y="f7"/>
                  </a:lnTo>
                  <a:lnTo>
                    <a:pt x="f2" y="f8"/>
                  </a:lnTo>
                  <a:lnTo>
                    <a:pt x="f2" y="f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90" name="Полилиния 89"/>
            <p:cNvSpPr/>
            <p:nvPr/>
          </p:nvSpPr>
          <p:spPr>
            <a:xfrm>
              <a:off x="8882280" y="3833279"/>
              <a:ext cx="79560" cy="17064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0"/>
                <a:gd name="f4" fmla="val 193"/>
                <a:gd name="f5" fmla="val 2"/>
                <a:gd name="f6" fmla="val 31"/>
                <a:gd name="f7" fmla="val 62"/>
                <a:gd name="f8" fmla="val 63"/>
                <a:gd name="f9" fmla="*/ f0 1 100"/>
                <a:gd name="f10" fmla="*/ f1 1 193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100"/>
                <a:gd name="f17" fmla="*/ f14 1 193"/>
                <a:gd name="f18" fmla="*/ f11 1 f16"/>
                <a:gd name="f19" fmla="*/ f12 1 f16"/>
                <a:gd name="f20" fmla="*/ f11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100" h="193">
                  <a:moveTo>
                    <a:pt x="f2" y="f5"/>
                  </a:moveTo>
                  <a:lnTo>
                    <a:pt x="f3" y="f2"/>
                  </a:lnTo>
                  <a:lnTo>
                    <a:pt x="f3" y="f4"/>
                  </a:lnTo>
                  <a:lnTo>
                    <a:pt x="f6" y="f4"/>
                  </a:lnTo>
                  <a:lnTo>
                    <a:pt x="f6" y="f7"/>
                  </a:lnTo>
                  <a:lnTo>
                    <a:pt x="f2" y="f8"/>
                  </a:lnTo>
                  <a:lnTo>
                    <a:pt x="f2" y="f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91" name="Полилиния 90"/>
            <p:cNvSpPr/>
            <p:nvPr/>
          </p:nvSpPr>
          <p:spPr>
            <a:xfrm>
              <a:off x="9031680" y="3833279"/>
              <a:ext cx="77760" cy="17064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9"/>
                <a:gd name="f4" fmla="val 193"/>
                <a:gd name="f5" fmla="val 2"/>
                <a:gd name="f6" fmla="val 29"/>
                <a:gd name="f7" fmla="val 62"/>
                <a:gd name="f8" fmla="val 63"/>
                <a:gd name="f9" fmla="*/ f0 1 99"/>
                <a:gd name="f10" fmla="*/ f1 1 193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99"/>
                <a:gd name="f17" fmla="*/ f14 1 193"/>
                <a:gd name="f18" fmla="*/ f11 1 f16"/>
                <a:gd name="f19" fmla="*/ f12 1 f16"/>
                <a:gd name="f20" fmla="*/ f11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99" h="193">
                  <a:moveTo>
                    <a:pt x="f2" y="f5"/>
                  </a:moveTo>
                  <a:lnTo>
                    <a:pt x="f3" y="f2"/>
                  </a:lnTo>
                  <a:lnTo>
                    <a:pt x="f3" y="f4"/>
                  </a:lnTo>
                  <a:lnTo>
                    <a:pt x="f6" y="f4"/>
                  </a:lnTo>
                  <a:lnTo>
                    <a:pt x="f6" y="f7"/>
                  </a:lnTo>
                  <a:lnTo>
                    <a:pt x="f2" y="f8"/>
                  </a:lnTo>
                  <a:lnTo>
                    <a:pt x="f2" y="f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92" name="Полилиния 91"/>
            <p:cNvSpPr/>
            <p:nvPr/>
          </p:nvSpPr>
          <p:spPr>
            <a:xfrm>
              <a:off x="9158760" y="3833279"/>
              <a:ext cx="80640" cy="17064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0"/>
                <a:gd name="f4" fmla="val 193"/>
                <a:gd name="f5" fmla="val 2"/>
                <a:gd name="f6" fmla="val 29"/>
                <a:gd name="f7" fmla="val 62"/>
                <a:gd name="f8" fmla="val 63"/>
                <a:gd name="f9" fmla="*/ f0 1 100"/>
                <a:gd name="f10" fmla="*/ f1 1 193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100"/>
                <a:gd name="f17" fmla="*/ f14 1 193"/>
                <a:gd name="f18" fmla="*/ f11 1 f16"/>
                <a:gd name="f19" fmla="*/ f12 1 f16"/>
                <a:gd name="f20" fmla="*/ f11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100" h="193">
                  <a:moveTo>
                    <a:pt x="f2" y="f5"/>
                  </a:moveTo>
                  <a:lnTo>
                    <a:pt x="f3" y="f2"/>
                  </a:lnTo>
                  <a:lnTo>
                    <a:pt x="f3" y="f4"/>
                  </a:lnTo>
                  <a:lnTo>
                    <a:pt x="f6" y="f4"/>
                  </a:lnTo>
                  <a:lnTo>
                    <a:pt x="f6" y="f7"/>
                  </a:lnTo>
                  <a:lnTo>
                    <a:pt x="f2" y="f8"/>
                  </a:lnTo>
                  <a:lnTo>
                    <a:pt x="f2" y="f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93" name="Полилиния 92"/>
            <p:cNvSpPr/>
            <p:nvPr/>
          </p:nvSpPr>
          <p:spPr>
            <a:xfrm>
              <a:off x="9465120" y="3833279"/>
              <a:ext cx="79200" cy="17064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8"/>
                <a:gd name="f4" fmla="val 193"/>
                <a:gd name="f5" fmla="val 2"/>
                <a:gd name="f6" fmla="val 29"/>
                <a:gd name="f7" fmla="val 62"/>
                <a:gd name="f8" fmla="val 63"/>
                <a:gd name="f9" fmla="*/ f0 1 98"/>
                <a:gd name="f10" fmla="*/ f1 1 193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98"/>
                <a:gd name="f17" fmla="*/ f14 1 193"/>
                <a:gd name="f18" fmla="*/ f11 1 f16"/>
                <a:gd name="f19" fmla="*/ f12 1 f16"/>
                <a:gd name="f20" fmla="*/ f11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98" h="193">
                  <a:moveTo>
                    <a:pt x="f2" y="f5"/>
                  </a:moveTo>
                  <a:lnTo>
                    <a:pt x="f3" y="f2"/>
                  </a:lnTo>
                  <a:lnTo>
                    <a:pt x="f3" y="f4"/>
                  </a:lnTo>
                  <a:lnTo>
                    <a:pt x="f6" y="f4"/>
                  </a:lnTo>
                  <a:lnTo>
                    <a:pt x="f6" y="f7"/>
                  </a:lnTo>
                  <a:lnTo>
                    <a:pt x="f2" y="f8"/>
                  </a:lnTo>
                  <a:lnTo>
                    <a:pt x="f2" y="f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94" name="Полилиния 93"/>
            <p:cNvSpPr/>
            <p:nvPr/>
          </p:nvSpPr>
          <p:spPr>
            <a:xfrm>
              <a:off x="8040960" y="3829679"/>
              <a:ext cx="147600" cy="17784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85"/>
                <a:gd name="f4" fmla="val 201"/>
                <a:gd name="f5" fmla="val 92"/>
                <a:gd name="f6" fmla="val 143"/>
                <a:gd name="f7" fmla="val 81"/>
                <a:gd name="f8" fmla="val 139"/>
                <a:gd name="f9" fmla="val 73"/>
                <a:gd name="f10" fmla="val 127"/>
                <a:gd name="f11" fmla="val 69"/>
                <a:gd name="f12" fmla="val 114"/>
                <a:gd name="f13" fmla="val 67"/>
                <a:gd name="f14" fmla="val 100"/>
                <a:gd name="f15" fmla="val 87"/>
                <a:gd name="f16" fmla="val 71"/>
                <a:gd name="f17" fmla="val 79"/>
                <a:gd name="f18" fmla="val 64"/>
                <a:gd name="f19" fmla="val 60"/>
                <a:gd name="f20" fmla="val 106"/>
                <a:gd name="f21" fmla="val 117"/>
                <a:gd name="f22" fmla="val 102"/>
                <a:gd name="f23" fmla="val 104"/>
                <a:gd name="f24" fmla="val 181"/>
                <a:gd name="f25" fmla="val 133"/>
                <a:gd name="f26" fmla="val 183"/>
                <a:gd name="f27" fmla="val 125"/>
                <a:gd name="f28" fmla="val 118"/>
                <a:gd name="f29" fmla="val 108"/>
                <a:gd name="f30" fmla="val 98"/>
                <a:gd name="f31" fmla="val 77"/>
                <a:gd name="f32" fmla="val 179"/>
                <a:gd name="f33" fmla="val 172"/>
                <a:gd name="f34" fmla="val 42"/>
                <a:gd name="f35" fmla="val 162"/>
                <a:gd name="f36" fmla="val 29"/>
                <a:gd name="f37" fmla="val 148"/>
                <a:gd name="f38" fmla="val 15"/>
                <a:gd name="f39" fmla="val 8"/>
                <a:gd name="f40" fmla="val 2"/>
                <a:gd name="f41" fmla="val 54"/>
                <a:gd name="f42" fmla="val 38"/>
                <a:gd name="f43" fmla="val 25"/>
                <a:gd name="f44" fmla="val 13"/>
                <a:gd name="f45" fmla="val 5"/>
                <a:gd name="f46" fmla="val 120"/>
                <a:gd name="f47" fmla="val 156"/>
                <a:gd name="f48" fmla="val 23"/>
                <a:gd name="f49" fmla="val 36"/>
                <a:gd name="f50" fmla="val 52"/>
                <a:gd name="f51" fmla="val 193"/>
                <a:gd name="f52" fmla="val 199"/>
                <a:gd name="f53" fmla="val 119"/>
                <a:gd name="f54" fmla="val 197"/>
                <a:gd name="f55" fmla="val 131"/>
                <a:gd name="f56" fmla="val 141"/>
                <a:gd name="f57" fmla="val 189"/>
                <a:gd name="f58" fmla="val 150"/>
                <a:gd name="f59" fmla="val 182"/>
                <a:gd name="f60" fmla="val 158"/>
                <a:gd name="f61" fmla="val 174"/>
                <a:gd name="f62" fmla="val 166"/>
                <a:gd name="f63" fmla="val 112"/>
                <a:gd name="f64" fmla="val 116"/>
                <a:gd name="f65" fmla="val 122"/>
                <a:gd name="f66" fmla="val 110"/>
                <a:gd name="f67" fmla="*/ f0 1 185"/>
                <a:gd name="f68" fmla="*/ f1 1 201"/>
                <a:gd name="f69" fmla="val f2"/>
                <a:gd name="f70" fmla="val f3"/>
                <a:gd name="f71" fmla="val f4"/>
                <a:gd name="f72" fmla="+- f71 0 f69"/>
                <a:gd name="f73" fmla="+- f70 0 f69"/>
                <a:gd name="f74" fmla="*/ f73 1 185"/>
                <a:gd name="f75" fmla="*/ f72 1 201"/>
                <a:gd name="f76" fmla="*/ f69 1 f74"/>
                <a:gd name="f77" fmla="*/ f70 1 f74"/>
                <a:gd name="f78" fmla="*/ f69 1 f75"/>
                <a:gd name="f79" fmla="*/ f71 1 f75"/>
                <a:gd name="f80" fmla="*/ f76 f67 1"/>
                <a:gd name="f81" fmla="*/ f77 f67 1"/>
                <a:gd name="f82" fmla="*/ f79 f68 1"/>
                <a:gd name="f83" fmla="*/ f78 f6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80" t="f83" r="f81" b="f82"/>
              <a:pathLst>
                <a:path w="185" h="201">
                  <a:moveTo>
                    <a:pt x="f5" y="f6"/>
                  </a:moveTo>
                  <a:lnTo>
                    <a:pt x="f7" y="f8"/>
                  </a:lnTo>
                  <a:lnTo>
                    <a:pt x="f9" y="f10"/>
                  </a:lnTo>
                  <a:lnTo>
                    <a:pt x="f11" y="f12"/>
                  </a:lnTo>
                  <a:lnTo>
                    <a:pt x="f13" y="f14"/>
                  </a:lnTo>
                  <a:lnTo>
                    <a:pt x="f13" y="f15"/>
                  </a:lnTo>
                  <a:lnTo>
                    <a:pt x="f16" y="f9"/>
                  </a:lnTo>
                  <a:lnTo>
                    <a:pt x="f17" y="f18"/>
                  </a:lnTo>
                  <a:lnTo>
                    <a:pt x="f5" y="f19"/>
                  </a:lnTo>
                  <a:lnTo>
                    <a:pt x="f20" y="f18"/>
                  </a:lnTo>
                  <a:lnTo>
                    <a:pt x="f12" y="f9"/>
                  </a:lnTo>
                  <a:lnTo>
                    <a:pt x="f21" y="f15"/>
                  </a:lnTo>
                  <a:lnTo>
                    <a:pt x="f21" y="f14"/>
                  </a:lnTo>
                  <a:lnTo>
                    <a:pt x="f21" y="f22"/>
                  </a:lnTo>
                  <a:lnTo>
                    <a:pt x="f21" y="f22"/>
                  </a:lnTo>
                  <a:lnTo>
                    <a:pt x="f21" y="f22"/>
                  </a:lnTo>
                  <a:lnTo>
                    <a:pt x="f21" y="f23"/>
                  </a:lnTo>
                  <a:lnTo>
                    <a:pt x="f24" y="f25"/>
                  </a:lnTo>
                  <a:lnTo>
                    <a:pt x="f26" y="f27"/>
                  </a:lnTo>
                  <a:lnTo>
                    <a:pt x="f26" y="f28"/>
                  </a:lnTo>
                  <a:lnTo>
                    <a:pt x="f3" y="f29"/>
                  </a:lnTo>
                  <a:lnTo>
                    <a:pt x="f3" y="f30"/>
                  </a:lnTo>
                  <a:lnTo>
                    <a:pt x="f26" y="f31"/>
                  </a:lnTo>
                  <a:lnTo>
                    <a:pt x="f32" y="f19"/>
                  </a:lnTo>
                  <a:lnTo>
                    <a:pt x="f33" y="f34"/>
                  </a:lnTo>
                  <a:lnTo>
                    <a:pt x="f35" y="f36"/>
                  </a:lnTo>
                  <a:lnTo>
                    <a:pt x="f37" y="f38"/>
                  </a:lnTo>
                  <a:lnTo>
                    <a:pt x="f25" y="f39"/>
                  </a:lnTo>
                  <a:lnTo>
                    <a:pt x="f12" y="f40"/>
                  </a:lnTo>
                  <a:lnTo>
                    <a:pt x="f5" y="f2"/>
                  </a:lnTo>
                  <a:lnTo>
                    <a:pt x="f16" y="f40"/>
                  </a:lnTo>
                  <a:lnTo>
                    <a:pt x="f41" y="f39"/>
                  </a:lnTo>
                  <a:lnTo>
                    <a:pt x="f42" y="f38"/>
                  </a:lnTo>
                  <a:lnTo>
                    <a:pt x="f43" y="f36"/>
                  </a:lnTo>
                  <a:lnTo>
                    <a:pt x="f44" y="f34"/>
                  </a:lnTo>
                  <a:lnTo>
                    <a:pt x="f45" y="f19"/>
                  </a:lnTo>
                  <a:lnTo>
                    <a:pt x="f40" y="f31"/>
                  </a:lnTo>
                  <a:lnTo>
                    <a:pt x="f2" y="f30"/>
                  </a:lnTo>
                  <a:lnTo>
                    <a:pt x="f40" y="f46"/>
                  </a:lnTo>
                  <a:lnTo>
                    <a:pt x="f45" y="f8"/>
                  </a:lnTo>
                  <a:lnTo>
                    <a:pt x="f44" y="f47"/>
                  </a:lnTo>
                  <a:lnTo>
                    <a:pt x="f48" y="f33"/>
                  </a:lnTo>
                  <a:lnTo>
                    <a:pt x="f49" y="f26"/>
                  </a:lnTo>
                  <a:lnTo>
                    <a:pt x="f50" y="f51"/>
                  </a:lnTo>
                  <a:lnTo>
                    <a:pt x="f16" y="f52"/>
                  </a:lnTo>
                  <a:lnTo>
                    <a:pt x="f5" y="f4"/>
                  </a:lnTo>
                  <a:lnTo>
                    <a:pt x="f20" y="f4"/>
                  </a:lnTo>
                  <a:lnTo>
                    <a:pt x="f53" y="f54"/>
                  </a:lnTo>
                  <a:lnTo>
                    <a:pt x="f55" y="f51"/>
                  </a:lnTo>
                  <a:lnTo>
                    <a:pt x="f56" y="f57"/>
                  </a:lnTo>
                  <a:lnTo>
                    <a:pt x="f58" y="f59"/>
                  </a:lnTo>
                  <a:lnTo>
                    <a:pt x="f60" y="f61"/>
                  </a:lnTo>
                  <a:lnTo>
                    <a:pt x="f62" y="f62"/>
                  </a:lnTo>
                  <a:lnTo>
                    <a:pt x="f33" y="f47"/>
                  </a:lnTo>
                  <a:lnTo>
                    <a:pt x="f21" y="f63"/>
                  </a:lnTo>
                  <a:lnTo>
                    <a:pt x="f64" y="f65"/>
                  </a:lnTo>
                  <a:lnTo>
                    <a:pt x="f66" y="f25"/>
                  </a:lnTo>
                  <a:lnTo>
                    <a:pt x="f22" y="f8"/>
                  </a:lnTo>
                  <a:lnTo>
                    <a:pt x="f5" y="f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95" name="Полилиния 94"/>
            <p:cNvSpPr/>
            <p:nvPr/>
          </p:nvSpPr>
          <p:spPr>
            <a:xfrm>
              <a:off x="8134560" y="3922560"/>
              <a:ext cx="50760" cy="4572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4"/>
                <a:gd name="f4" fmla="val 52"/>
                <a:gd name="f5" fmla="val 2"/>
                <a:gd name="f6" fmla="val 4"/>
                <a:gd name="f7" fmla="val 6"/>
                <a:gd name="f8" fmla="val 8"/>
                <a:gd name="f9" fmla="val 55"/>
                <a:gd name="f10" fmla="val 56"/>
                <a:gd name="f11" fmla="val 47"/>
                <a:gd name="f12" fmla="val 60"/>
                <a:gd name="f13" fmla="val 41"/>
                <a:gd name="f14" fmla="val 62"/>
                <a:gd name="f15" fmla="val 35"/>
                <a:gd name="f16" fmla="val 29"/>
                <a:gd name="f17" fmla="*/ f0 1 64"/>
                <a:gd name="f18" fmla="*/ f1 1 52"/>
                <a:gd name="f19" fmla="val f2"/>
                <a:gd name="f20" fmla="val f3"/>
                <a:gd name="f21" fmla="val f4"/>
                <a:gd name="f22" fmla="+- f21 0 f19"/>
                <a:gd name="f23" fmla="+- f20 0 f19"/>
                <a:gd name="f24" fmla="*/ f23 1 64"/>
                <a:gd name="f25" fmla="*/ f22 1 52"/>
                <a:gd name="f26" fmla="*/ f19 1 f24"/>
                <a:gd name="f27" fmla="*/ f20 1 f24"/>
                <a:gd name="f28" fmla="*/ f19 1 f25"/>
                <a:gd name="f29" fmla="*/ f21 1 f25"/>
                <a:gd name="f30" fmla="*/ f26 f17 1"/>
                <a:gd name="f31" fmla="*/ f27 f17 1"/>
                <a:gd name="f32" fmla="*/ f29 f18 1"/>
                <a:gd name="f33" fmla="*/ f28 f1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0" t="f33" r="f31" b="f32"/>
              <a:pathLst>
                <a:path w="64" h="52">
                  <a:moveTo>
                    <a:pt x="f2" y="f2"/>
                  </a:moveTo>
                  <a:lnTo>
                    <a:pt x="f2" y="f5"/>
                  </a:lnTo>
                  <a:lnTo>
                    <a:pt x="f2" y="f6"/>
                  </a:lnTo>
                  <a:lnTo>
                    <a:pt x="f2" y="f7"/>
                  </a:lnTo>
                  <a:lnTo>
                    <a:pt x="f2" y="f8"/>
                  </a:lnTo>
                  <a:lnTo>
                    <a:pt x="f9" y="f4"/>
                  </a:lnTo>
                  <a:lnTo>
                    <a:pt x="f10" y="f11"/>
                  </a:lnTo>
                  <a:lnTo>
                    <a:pt x="f12" y="f13"/>
                  </a:lnTo>
                  <a:lnTo>
                    <a:pt x="f14" y="f15"/>
                  </a:lnTo>
                  <a:lnTo>
                    <a:pt x="f3" y="f16"/>
                  </a:lnTo>
                  <a:lnTo>
                    <a:pt x="f2" y="f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96" name="Полилиния 95"/>
            <p:cNvSpPr/>
            <p:nvPr/>
          </p:nvSpPr>
          <p:spPr>
            <a:xfrm>
              <a:off x="7863120" y="3829679"/>
              <a:ext cx="147600" cy="17784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85"/>
                <a:gd name="f4" fmla="val 201"/>
                <a:gd name="f5" fmla="val 92"/>
                <a:gd name="f6" fmla="val 143"/>
                <a:gd name="f7" fmla="val 81"/>
                <a:gd name="f8" fmla="val 139"/>
                <a:gd name="f9" fmla="val 73"/>
                <a:gd name="f10" fmla="val 127"/>
                <a:gd name="f11" fmla="val 69"/>
                <a:gd name="f12" fmla="val 114"/>
                <a:gd name="f13" fmla="val 67"/>
                <a:gd name="f14" fmla="val 100"/>
                <a:gd name="f15" fmla="val 87"/>
                <a:gd name="f16" fmla="val 71"/>
                <a:gd name="f17" fmla="val 79"/>
                <a:gd name="f18" fmla="val 64"/>
                <a:gd name="f19" fmla="val 60"/>
                <a:gd name="f20" fmla="val 106"/>
                <a:gd name="f21" fmla="val 117"/>
                <a:gd name="f22" fmla="val 102"/>
                <a:gd name="f23" fmla="val 104"/>
                <a:gd name="f24" fmla="val 179"/>
                <a:gd name="f25" fmla="val 133"/>
                <a:gd name="f26" fmla="val 181"/>
                <a:gd name="f27" fmla="val 125"/>
                <a:gd name="f28" fmla="val 183"/>
                <a:gd name="f29" fmla="val 118"/>
                <a:gd name="f30" fmla="val 108"/>
                <a:gd name="f31" fmla="val 98"/>
                <a:gd name="f32" fmla="val 77"/>
                <a:gd name="f33" fmla="val 172"/>
                <a:gd name="f34" fmla="val 42"/>
                <a:gd name="f35" fmla="val 160"/>
                <a:gd name="f36" fmla="val 29"/>
                <a:gd name="f37" fmla="val 146"/>
                <a:gd name="f38" fmla="val 15"/>
                <a:gd name="f39" fmla="val 131"/>
                <a:gd name="f40" fmla="val 8"/>
                <a:gd name="f41" fmla="val 2"/>
                <a:gd name="f42" fmla="val 54"/>
                <a:gd name="f43" fmla="val 38"/>
                <a:gd name="f44" fmla="val 25"/>
                <a:gd name="f45" fmla="val 13"/>
                <a:gd name="f46" fmla="val 5"/>
                <a:gd name="f47" fmla="val 120"/>
                <a:gd name="f48" fmla="val 156"/>
                <a:gd name="f49" fmla="val 23"/>
                <a:gd name="f50" fmla="val 36"/>
                <a:gd name="f51" fmla="val 52"/>
                <a:gd name="f52" fmla="val 193"/>
                <a:gd name="f53" fmla="val 199"/>
                <a:gd name="f54" fmla="val 197"/>
                <a:gd name="f55" fmla="val 129"/>
                <a:gd name="f56" fmla="val 141"/>
                <a:gd name="f57" fmla="val 189"/>
                <a:gd name="f58" fmla="val 150"/>
                <a:gd name="f59" fmla="val 182"/>
                <a:gd name="f60" fmla="val 158"/>
                <a:gd name="f61" fmla="val 174"/>
                <a:gd name="f62" fmla="val 166"/>
                <a:gd name="f63" fmla="val 112"/>
                <a:gd name="f64" fmla="val 122"/>
                <a:gd name="f65" fmla="val 110"/>
                <a:gd name="f66" fmla="*/ f0 1 185"/>
                <a:gd name="f67" fmla="*/ f1 1 201"/>
                <a:gd name="f68" fmla="val f2"/>
                <a:gd name="f69" fmla="val f3"/>
                <a:gd name="f70" fmla="val f4"/>
                <a:gd name="f71" fmla="+- f70 0 f68"/>
                <a:gd name="f72" fmla="+- f69 0 f68"/>
                <a:gd name="f73" fmla="*/ f72 1 185"/>
                <a:gd name="f74" fmla="*/ f71 1 201"/>
                <a:gd name="f75" fmla="*/ f68 1 f73"/>
                <a:gd name="f76" fmla="*/ f69 1 f73"/>
                <a:gd name="f77" fmla="*/ f68 1 f74"/>
                <a:gd name="f78" fmla="*/ f70 1 f74"/>
                <a:gd name="f79" fmla="*/ f75 f66 1"/>
                <a:gd name="f80" fmla="*/ f76 f66 1"/>
                <a:gd name="f81" fmla="*/ f78 f67 1"/>
                <a:gd name="f82" fmla="*/ f77 f6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9" t="f82" r="f80" b="f81"/>
              <a:pathLst>
                <a:path w="185" h="201">
                  <a:moveTo>
                    <a:pt x="f5" y="f6"/>
                  </a:moveTo>
                  <a:lnTo>
                    <a:pt x="f7" y="f8"/>
                  </a:lnTo>
                  <a:lnTo>
                    <a:pt x="f9" y="f10"/>
                  </a:lnTo>
                  <a:lnTo>
                    <a:pt x="f11" y="f12"/>
                  </a:lnTo>
                  <a:lnTo>
                    <a:pt x="f13" y="f14"/>
                  </a:lnTo>
                  <a:lnTo>
                    <a:pt x="f13" y="f15"/>
                  </a:lnTo>
                  <a:lnTo>
                    <a:pt x="f16" y="f9"/>
                  </a:lnTo>
                  <a:lnTo>
                    <a:pt x="f17" y="f18"/>
                  </a:lnTo>
                  <a:lnTo>
                    <a:pt x="f5" y="f19"/>
                  </a:lnTo>
                  <a:lnTo>
                    <a:pt x="f20" y="f18"/>
                  </a:lnTo>
                  <a:lnTo>
                    <a:pt x="f12" y="f9"/>
                  </a:lnTo>
                  <a:lnTo>
                    <a:pt x="f21" y="f15"/>
                  </a:lnTo>
                  <a:lnTo>
                    <a:pt x="f21" y="f14"/>
                  </a:lnTo>
                  <a:lnTo>
                    <a:pt x="f21" y="f22"/>
                  </a:lnTo>
                  <a:lnTo>
                    <a:pt x="f21" y="f22"/>
                  </a:lnTo>
                  <a:lnTo>
                    <a:pt x="f21" y="f22"/>
                  </a:lnTo>
                  <a:lnTo>
                    <a:pt x="f21" y="f23"/>
                  </a:lnTo>
                  <a:lnTo>
                    <a:pt x="f24" y="f25"/>
                  </a:lnTo>
                  <a:lnTo>
                    <a:pt x="f26" y="f27"/>
                  </a:lnTo>
                  <a:lnTo>
                    <a:pt x="f28" y="f29"/>
                  </a:lnTo>
                  <a:lnTo>
                    <a:pt x="f3" y="f30"/>
                  </a:lnTo>
                  <a:lnTo>
                    <a:pt x="f3" y="f31"/>
                  </a:lnTo>
                  <a:lnTo>
                    <a:pt x="f28" y="f32"/>
                  </a:lnTo>
                  <a:lnTo>
                    <a:pt x="f24" y="f19"/>
                  </a:lnTo>
                  <a:lnTo>
                    <a:pt x="f33" y="f34"/>
                  </a:lnTo>
                  <a:lnTo>
                    <a:pt x="f35" y="f36"/>
                  </a:lnTo>
                  <a:lnTo>
                    <a:pt x="f37" y="f38"/>
                  </a:lnTo>
                  <a:lnTo>
                    <a:pt x="f39" y="f40"/>
                  </a:lnTo>
                  <a:lnTo>
                    <a:pt x="f12" y="f41"/>
                  </a:lnTo>
                  <a:lnTo>
                    <a:pt x="f5" y="f2"/>
                  </a:lnTo>
                  <a:lnTo>
                    <a:pt x="f16" y="f41"/>
                  </a:lnTo>
                  <a:lnTo>
                    <a:pt x="f42" y="f40"/>
                  </a:lnTo>
                  <a:lnTo>
                    <a:pt x="f43" y="f38"/>
                  </a:lnTo>
                  <a:lnTo>
                    <a:pt x="f44" y="f36"/>
                  </a:lnTo>
                  <a:lnTo>
                    <a:pt x="f45" y="f34"/>
                  </a:lnTo>
                  <a:lnTo>
                    <a:pt x="f46" y="f19"/>
                  </a:lnTo>
                  <a:lnTo>
                    <a:pt x="f41" y="f32"/>
                  </a:lnTo>
                  <a:lnTo>
                    <a:pt x="f2" y="f31"/>
                  </a:lnTo>
                  <a:lnTo>
                    <a:pt x="f41" y="f47"/>
                  </a:lnTo>
                  <a:lnTo>
                    <a:pt x="f46" y="f8"/>
                  </a:lnTo>
                  <a:lnTo>
                    <a:pt x="f45" y="f48"/>
                  </a:lnTo>
                  <a:lnTo>
                    <a:pt x="f49" y="f33"/>
                  </a:lnTo>
                  <a:lnTo>
                    <a:pt x="f50" y="f28"/>
                  </a:lnTo>
                  <a:lnTo>
                    <a:pt x="f51" y="f52"/>
                  </a:lnTo>
                  <a:lnTo>
                    <a:pt x="f16" y="f53"/>
                  </a:lnTo>
                  <a:lnTo>
                    <a:pt x="f5" y="f4"/>
                  </a:lnTo>
                  <a:lnTo>
                    <a:pt x="f20" y="f4"/>
                  </a:lnTo>
                  <a:lnTo>
                    <a:pt x="f21" y="f54"/>
                  </a:lnTo>
                  <a:lnTo>
                    <a:pt x="f55" y="f52"/>
                  </a:lnTo>
                  <a:lnTo>
                    <a:pt x="f56" y="f57"/>
                  </a:lnTo>
                  <a:lnTo>
                    <a:pt x="f58" y="f59"/>
                  </a:lnTo>
                  <a:lnTo>
                    <a:pt x="f60" y="f61"/>
                  </a:lnTo>
                  <a:lnTo>
                    <a:pt x="f62" y="f62"/>
                  </a:lnTo>
                  <a:lnTo>
                    <a:pt x="f33" y="f48"/>
                  </a:lnTo>
                  <a:lnTo>
                    <a:pt x="f21" y="f63"/>
                  </a:lnTo>
                  <a:lnTo>
                    <a:pt x="f12" y="f64"/>
                  </a:lnTo>
                  <a:lnTo>
                    <a:pt x="f65" y="f25"/>
                  </a:lnTo>
                  <a:lnTo>
                    <a:pt x="f22" y="f8"/>
                  </a:lnTo>
                  <a:lnTo>
                    <a:pt x="f5" y="f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97" name="Полилиния 96"/>
            <p:cNvSpPr/>
            <p:nvPr/>
          </p:nvSpPr>
          <p:spPr>
            <a:xfrm>
              <a:off x="7956720" y="3922560"/>
              <a:ext cx="49320" cy="4572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2"/>
                <a:gd name="f4" fmla="val 52"/>
                <a:gd name="f5" fmla="val 2"/>
                <a:gd name="f6" fmla="val 4"/>
                <a:gd name="f7" fmla="val 6"/>
                <a:gd name="f8" fmla="val 8"/>
                <a:gd name="f9" fmla="val 55"/>
                <a:gd name="f10" fmla="val 56"/>
                <a:gd name="f11" fmla="val 47"/>
                <a:gd name="f12" fmla="val 58"/>
                <a:gd name="f13" fmla="val 41"/>
                <a:gd name="f14" fmla="val 60"/>
                <a:gd name="f15" fmla="val 35"/>
                <a:gd name="f16" fmla="val 29"/>
                <a:gd name="f17" fmla="*/ f0 1 62"/>
                <a:gd name="f18" fmla="*/ f1 1 52"/>
                <a:gd name="f19" fmla="val f2"/>
                <a:gd name="f20" fmla="val f3"/>
                <a:gd name="f21" fmla="val f4"/>
                <a:gd name="f22" fmla="+- f21 0 f19"/>
                <a:gd name="f23" fmla="+- f20 0 f19"/>
                <a:gd name="f24" fmla="*/ f23 1 62"/>
                <a:gd name="f25" fmla="*/ f22 1 52"/>
                <a:gd name="f26" fmla="*/ f19 1 f24"/>
                <a:gd name="f27" fmla="*/ f20 1 f24"/>
                <a:gd name="f28" fmla="*/ f19 1 f25"/>
                <a:gd name="f29" fmla="*/ f21 1 f25"/>
                <a:gd name="f30" fmla="*/ f26 f17 1"/>
                <a:gd name="f31" fmla="*/ f27 f17 1"/>
                <a:gd name="f32" fmla="*/ f29 f18 1"/>
                <a:gd name="f33" fmla="*/ f28 f1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0" t="f33" r="f31" b="f32"/>
              <a:pathLst>
                <a:path w="62" h="52">
                  <a:moveTo>
                    <a:pt x="f2" y="f2"/>
                  </a:moveTo>
                  <a:lnTo>
                    <a:pt x="f2" y="f5"/>
                  </a:lnTo>
                  <a:lnTo>
                    <a:pt x="f2" y="f6"/>
                  </a:lnTo>
                  <a:lnTo>
                    <a:pt x="f2" y="f7"/>
                  </a:lnTo>
                  <a:lnTo>
                    <a:pt x="f2" y="f8"/>
                  </a:lnTo>
                  <a:lnTo>
                    <a:pt x="f9" y="f4"/>
                  </a:lnTo>
                  <a:lnTo>
                    <a:pt x="f10" y="f11"/>
                  </a:lnTo>
                  <a:lnTo>
                    <a:pt x="f12" y="f13"/>
                  </a:lnTo>
                  <a:lnTo>
                    <a:pt x="f14" y="f15"/>
                  </a:lnTo>
                  <a:lnTo>
                    <a:pt x="f3" y="f16"/>
                  </a:lnTo>
                  <a:lnTo>
                    <a:pt x="f2" y="f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98" name="Полилиния 97"/>
            <p:cNvSpPr/>
            <p:nvPr/>
          </p:nvSpPr>
          <p:spPr>
            <a:xfrm>
              <a:off x="8217360" y="3829679"/>
              <a:ext cx="147600" cy="17784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85"/>
                <a:gd name="f4" fmla="val 201"/>
                <a:gd name="f5" fmla="val 92"/>
                <a:gd name="f6" fmla="val 143"/>
                <a:gd name="f7" fmla="val 81"/>
                <a:gd name="f8" fmla="val 139"/>
                <a:gd name="f9" fmla="val 73"/>
                <a:gd name="f10" fmla="val 127"/>
                <a:gd name="f11" fmla="val 69"/>
                <a:gd name="f12" fmla="val 114"/>
                <a:gd name="f13" fmla="val 67"/>
                <a:gd name="f14" fmla="val 100"/>
                <a:gd name="f15" fmla="val 87"/>
                <a:gd name="f16" fmla="val 71"/>
                <a:gd name="f17" fmla="val 79"/>
                <a:gd name="f18" fmla="val 64"/>
                <a:gd name="f19" fmla="val 60"/>
                <a:gd name="f20" fmla="val 106"/>
                <a:gd name="f21" fmla="val 118"/>
                <a:gd name="f22" fmla="val 102"/>
                <a:gd name="f23" fmla="val 104"/>
                <a:gd name="f24" fmla="val 179"/>
                <a:gd name="f25" fmla="val 133"/>
                <a:gd name="f26" fmla="val 181"/>
                <a:gd name="f27" fmla="val 125"/>
                <a:gd name="f28" fmla="val 183"/>
                <a:gd name="f29" fmla="val 108"/>
                <a:gd name="f30" fmla="val 98"/>
                <a:gd name="f31" fmla="val 77"/>
                <a:gd name="f32" fmla="val 172"/>
                <a:gd name="f33" fmla="val 42"/>
                <a:gd name="f34" fmla="val 160"/>
                <a:gd name="f35" fmla="val 29"/>
                <a:gd name="f36" fmla="val 147"/>
                <a:gd name="f37" fmla="val 15"/>
                <a:gd name="f38" fmla="val 131"/>
                <a:gd name="f39" fmla="val 8"/>
                <a:gd name="f40" fmla="val 2"/>
                <a:gd name="f41" fmla="val 52"/>
                <a:gd name="f42" fmla="val 36"/>
                <a:gd name="f43" fmla="val 23"/>
                <a:gd name="f44" fmla="val 13"/>
                <a:gd name="f45" fmla="val 6"/>
                <a:gd name="f46" fmla="val 120"/>
                <a:gd name="f47" fmla="val 156"/>
                <a:gd name="f48" fmla="val 193"/>
                <a:gd name="f49" fmla="val 199"/>
                <a:gd name="f50" fmla="val 197"/>
                <a:gd name="f51" fmla="val 129"/>
                <a:gd name="f52" fmla="val 141"/>
                <a:gd name="f53" fmla="val 189"/>
                <a:gd name="f54" fmla="val 150"/>
                <a:gd name="f55" fmla="val 182"/>
                <a:gd name="f56" fmla="val 158"/>
                <a:gd name="f57" fmla="val 174"/>
                <a:gd name="f58" fmla="val 166"/>
                <a:gd name="f59" fmla="val 116"/>
                <a:gd name="f60" fmla="val 112"/>
                <a:gd name="f61" fmla="val 122"/>
                <a:gd name="f62" fmla="val 110"/>
                <a:gd name="f63" fmla="*/ f0 1 185"/>
                <a:gd name="f64" fmla="*/ f1 1 201"/>
                <a:gd name="f65" fmla="val f2"/>
                <a:gd name="f66" fmla="val f3"/>
                <a:gd name="f67" fmla="val f4"/>
                <a:gd name="f68" fmla="+- f67 0 f65"/>
                <a:gd name="f69" fmla="+- f66 0 f65"/>
                <a:gd name="f70" fmla="*/ f69 1 185"/>
                <a:gd name="f71" fmla="*/ f68 1 201"/>
                <a:gd name="f72" fmla="*/ f65 1 f70"/>
                <a:gd name="f73" fmla="*/ f66 1 f70"/>
                <a:gd name="f74" fmla="*/ f65 1 f71"/>
                <a:gd name="f75" fmla="*/ f67 1 f71"/>
                <a:gd name="f76" fmla="*/ f72 f63 1"/>
                <a:gd name="f77" fmla="*/ f73 f63 1"/>
                <a:gd name="f78" fmla="*/ f75 f64 1"/>
                <a:gd name="f79" fmla="*/ f74 f6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6" t="f79" r="f77" b="f78"/>
              <a:pathLst>
                <a:path w="185" h="201">
                  <a:moveTo>
                    <a:pt x="f5" y="f6"/>
                  </a:moveTo>
                  <a:lnTo>
                    <a:pt x="f7" y="f8"/>
                  </a:lnTo>
                  <a:lnTo>
                    <a:pt x="f9" y="f10"/>
                  </a:lnTo>
                  <a:lnTo>
                    <a:pt x="f11" y="f12"/>
                  </a:lnTo>
                  <a:lnTo>
                    <a:pt x="f13" y="f14"/>
                  </a:lnTo>
                  <a:lnTo>
                    <a:pt x="f13" y="f15"/>
                  </a:lnTo>
                  <a:lnTo>
                    <a:pt x="f16" y="f9"/>
                  </a:lnTo>
                  <a:lnTo>
                    <a:pt x="f17" y="f18"/>
                  </a:lnTo>
                  <a:lnTo>
                    <a:pt x="f5" y="f19"/>
                  </a:lnTo>
                  <a:lnTo>
                    <a:pt x="f20" y="f18"/>
                  </a:lnTo>
                  <a:lnTo>
                    <a:pt x="f12" y="f9"/>
                  </a:lnTo>
                  <a:lnTo>
                    <a:pt x="f21" y="f15"/>
                  </a:lnTo>
                  <a:lnTo>
                    <a:pt x="f21" y="f14"/>
                  </a:lnTo>
                  <a:lnTo>
                    <a:pt x="f21" y="f22"/>
                  </a:lnTo>
                  <a:lnTo>
                    <a:pt x="f21" y="f22"/>
                  </a:lnTo>
                  <a:lnTo>
                    <a:pt x="f21" y="f22"/>
                  </a:lnTo>
                  <a:lnTo>
                    <a:pt x="f21" y="f23"/>
                  </a:lnTo>
                  <a:lnTo>
                    <a:pt x="f24" y="f25"/>
                  </a:lnTo>
                  <a:lnTo>
                    <a:pt x="f26" y="f27"/>
                  </a:lnTo>
                  <a:lnTo>
                    <a:pt x="f28" y="f21"/>
                  </a:lnTo>
                  <a:lnTo>
                    <a:pt x="f3" y="f29"/>
                  </a:lnTo>
                  <a:lnTo>
                    <a:pt x="f3" y="f30"/>
                  </a:lnTo>
                  <a:lnTo>
                    <a:pt x="f28" y="f31"/>
                  </a:lnTo>
                  <a:lnTo>
                    <a:pt x="f24" y="f19"/>
                  </a:lnTo>
                  <a:lnTo>
                    <a:pt x="f32" y="f33"/>
                  </a:lnTo>
                  <a:lnTo>
                    <a:pt x="f34" y="f35"/>
                  </a:lnTo>
                  <a:lnTo>
                    <a:pt x="f36" y="f37"/>
                  </a:lnTo>
                  <a:lnTo>
                    <a:pt x="f38" y="f39"/>
                  </a:lnTo>
                  <a:lnTo>
                    <a:pt x="f12" y="f40"/>
                  </a:lnTo>
                  <a:lnTo>
                    <a:pt x="f5" y="f2"/>
                  </a:lnTo>
                  <a:lnTo>
                    <a:pt x="f16" y="f40"/>
                  </a:lnTo>
                  <a:lnTo>
                    <a:pt x="f41" y="f39"/>
                  </a:lnTo>
                  <a:lnTo>
                    <a:pt x="f42" y="f37"/>
                  </a:lnTo>
                  <a:lnTo>
                    <a:pt x="f43" y="f35"/>
                  </a:lnTo>
                  <a:lnTo>
                    <a:pt x="f44" y="f33"/>
                  </a:lnTo>
                  <a:lnTo>
                    <a:pt x="f45" y="f19"/>
                  </a:lnTo>
                  <a:lnTo>
                    <a:pt x="f40" y="f31"/>
                  </a:lnTo>
                  <a:lnTo>
                    <a:pt x="f2" y="f30"/>
                  </a:lnTo>
                  <a:lnTo>
                    <a:pt x="f40" y="f46"/>
                  </a:lnTo>
                  <a:lnTo>
                    <a:pt x="f45" y="f8"/>
                  </a:lnTo>
                  <a:lnTo>
                    <a:pt x="f44" y="f47"/>
                  </a:lnTo>
                  <a:lnTo>
                    <a:pt x="f43" y="f32"/>
                  </a:lnTo>
                  <a:lnTo>
                    <a:pt x="f42" y="f28"/>
                  </a:lnTo>
                  <a:lnTo>
                    <a:pt x="f41" y="f48"/>
                  </a:lnTo>
                  <a:lnTo>
                    <a:pt x="f16" y="f49"/>
                  </a:lnTo>
                  <a:lnTo>
                    <a:pt x="f5" y="f4"/>
                  </a:lnTo>
                  <a:lnTo>
                    <a:pt x="f20" y="f4"/>
                  </a:lnTo>
                  <a:lnTo>
                    <a:pt x="f21" y="f50"/>
                  </a:lnTo>
                  <a:lnTo>
                    <a:pt x="f51" y="f48"/>
                  </a:lnTo>
                  <a:lnTo>
                    <a:pt x="f52" y="f53"/>
                  </a:lnTo>
                  <a:lnTo>
                    <a:pt x="f54" y="f55"/>
                  </a:lnTo>
                  <a:lnTo>
                    <a:pt x="f56" y="f57"/>
                  </a:lnTo>
                  <a:lnTo>
                    <a:pt x="f58" y="f58"/>
                  </a:lnTo>
                  <a:lnTo>
                    <a:pt x="f32" y="f47"/>
                  </a:lnTo>
                  <a:lnTo>
                    <a:pt x="f59" y="f60"/>
                  </a:lnTo>
                  <a:lnTo>
                    <a:pt x="f12" y="f61"/>
                  </a:lnTo>
                  <a:lnTo>
                    <a:pt x="f62" y="f25"/>
                  </a:lnTo>
                  <a:lnTo>
                    <a:pt x="f22" y="f8"/>
                  </a:lnTo>
                  <a:lnTo>
                    <a:pt x="f5" y="f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99" name="Полилиния 98"/>
            <p:cNvSpPr/>
            <p:nvPr/>
          </p:nvSpPr>
          <p:spPr>
            <a:xfrm>
              <a:off x="8309160" y="3922560"/>
              <a:ext cx="50760" cy="4572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3"/>
                <a:gd name="f4" fmla="val 52"/>
                <a:gd name="f5" fmla="val 2"/>
                <a:gd name="f6" fmla="val 4"/>
                <a:gd name="f7" fmla="val 6"/>
                <a:gd name="f8" fmla="val 8"/>
                <a:gd name="f9" fmla="val 56"/>
                <a:gd name="f10" fmla="val 58"/>
                <a:gd name="f11" fmla="val 47"/>
                <a:gd name="f12" fmla="val 60"/>
                <a:gd name="f13" fmla="val 41"/>
                <a:gd name="f14" fmla="val 61"/>
                <a:gd name="f15" fmla="val 35"/>
                <a:gd name="f16" fmla="val 29"/>
                <a:gd name="f17" fmla="*/ f0 1 63"/>
                <a:gd name="f18" fmla="*/ f1 1 52"/>
                <a:gd name="f19" fmla="val f2"/>
                <a:gd name="f20" fmla="val f3"/>
                <a:gd name="f21" fmla="val f4"/>
                <a:gd name="f22" fmla="+- f21 0 f19"/>
                <a:gd name="f23" fmla="+- f20 0 f19"/>
                <a:gd name="f24" fmla="*/ f23 1 63"/>
                <a:gd name="f25" fmla="*/ f22 1 52"/>
                <a:gd name="f26" fmla="*/ f19 1 f24"/>
                <a:gd name="f27" fmla="*/ f20 1 f24"/>
                <a:gd name="f28" fmla="*/ f19 1 f25"/>
                <a:gd name="f29" fmla="*/ f21 1 f25"/>
                <a:gd name="f30" fmla="*/ f26 f17 1"/>
                <a:gd name="f31" fmla="*/ f27 f17 1"/>
                <a:gd name="f32" fmla="*/ f29 f18 1"/>
                <a:gd name="f33" fmla="*/ f28 f1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0" t="f33" r="f31" b="f32"/>
              <a:pathLst>
                <a:path w="63" h="52">
                  <a:moveTo>
                    <a:pt x="f5" y="f2"/>
                  </a:moveTo>
                  <a:lnTo>
                    <a:pt x="f5" y="f5"/>
                  </a:lnTo>
                  <a:lnTo>
                    <a:pt x="f5" y="f6"/>
                  </a:lnTo>
                  <a:lnTo>
                    <a:pt x="f5" y="f7"/>
                  </a:lnTo>
                  <a:lnTo>
                    <a:pt x="f2" y="f8"/>
                  </a:lnTo>
                  <a:lnTo>
                    <a:pt x="f9" y="f4"/>
                  </a:lnTo>
                  <a:lnTo>
                    <a:pt x="f10" y="f11"/>
                  </a:lnTo>
                  <a:lnTo>
                    <a:pt x="f12" y="f13"/>
                  </a:lnTo>
                  <a:lnTo>
                    <a:pt x="f14" y="f15"/>
                  </a:lnTo>
                  <a:lnTo>
                    <a:pt x="f3" y="f16"/>
                  </a:lnTo>
                  <a:lnTo>
                    <a:pt x="f5" y="f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100" name="Полилиния 99"/>
            <p:cNvSpPr/>
            <p:nvPr/>
          </p:nvSpPr>
          <p:spPr>
            <a:xfrm>
              <a:off x="8525160" y="3829679"/>
              <a:ext cx="147600" cy="177840"/>
            </a:xfrm>
            <a:custGeom>
              <a:avLst/>
              <a:gdLst>
                <a:gd name="f0" fmla="val 180"/>
                <a:gd name="f1" fmla="val w"/>
                <a:gd name="f2" fmla="val h"/>
                <a:gd name="f3" fmla="val 0"/>
                <a:gd name="f4" fmla="val 185"/>
                <a:gd name="f5" fmla="val 201"/>
                <a:gd name="f6" fmla="val 93"/>
                <a:gd name="f7" fmla="val 143"/>
                <a:gd name="f8" fmla="val 81"/>
                <a:gd name="f9" fmla="val 139"/>
                <a:gd name="f10" fmla="val 73"/>
                <a:gd name="f11" fmla="val 127"/>
                <a:gd name="f12" fmla="val 69"/>
                <a:gd name="f13" fmla="val 114"/>
                <a:gd name="f14" fmla="val 68"/>
                <a:gd name="f15" fmla="val 100"/>
                <a:gd name="f16" fmla="val 87"/>
                <a:gd name="f17" fmla="val 71"/>
                <a:gd name="f18" fmla="val 79"/>
                <a:gd name="f19" fmla="val 64"/>
                <a:gd name="f20" fmla="val 60"/>
                <a:gd name="f21" fmla="val 106"/>
                <a:gd name="f22" fmla="val 118"/>
                <a:gd name="f23" fmla="val 102"/>
                <a:gd name="f24" fmla="val 104"/>
                <a:gd name="f25" fmla="val 182"/>
                <a:gd name="f26" fmla="val 133"/>
                <a:gd name="f27" fmla="val 183"/>
                <a:gd name="f28" fmla="val 125"/>
                <a:gd name="f29" fmla="val 108"/>
                <a:gd name="f30" fmla="val 98"/>
                <a:gd name="f31" fmla="val 77"/>
                <a:gd name="f32" fmla="val 172"/>
                <a:gd name="f33" fmla="val 42"/>
                <a:gd name="f34" fmla="val 162"/>
                <a:gd name="f35" fmla="val 29"/>
                <a:gd name="f36" fmla="val 149"/>
                <a:gd name="f37" fmla="val 15"/>
                <a:gd name="f38" fmla="val 8"/>
                <a:gd name="f39" fmla="val 2"/>
                <a:gd name="f40" fmla="val 54"/>
                <a:gd name="f41" fmla="val 39"/>
                <a:gd name="f42" fmla="val 25"/>
                <a:gd name="f43" fmla="val 13"/>
                <a:gd name="f44" fmla="val 6"/>
                <a:gd name="f45" fmla="val 120"/>
                <a:gd name="f46" fmla="val 156"/>
                <a:gd name="f47" fmla="val 23"/>
                <a:gd name="f48" fmla="val 37"/>
                <a:gd name="f49" fmla="val 52"/>
                <a:gd name="f50" fmla="val 193"/>
                <a:gd name="f51" fmla="val 199"/>
                <a:gd name="f52" fmla="val 197"/>
                <a:gd name="f53" fmla="val 131"/>
                <a:gd name="f54" fmla="val 141"/>
                <a:gd name="f55" fmla="val 189"/>
                <a:gd name="f56" fmla="val 151"/>
                <a:gd name="f57" fmla="val 158"/>
                <a:gd name="f58" fmla="val 174"/>
                <a:gd name="f59" fmla="val 166"/>
                <a:gd name="f60" fmla="val 112"/>
                <a:gd name="f61" fmla="val 116"/>
                <a:gd name="f62" fmla="val 122"/>
                <a:gd name="f63" fmla="val 110"/>
                <a:gd name="f64" fmla="*/ f1 1 185"/>
                <a:gd name="f65" fmla="*/ f2 1 201"/>
                <a:gd name="f66" fmla="val f3"/>
                <a:gd name="f67" fmla="val f4"/>
                <a:gd name="f68" fmla="val f5"/>
                <a:gd name="f69" fmla="+- f68 0 f66"/>
                <a:gd name="f70" fmla="+- f67 0 f66"/>
                <a:gd name="f71" fmla="*/ f70 1 185"/>
                <a:gd name="f72" fmla="*/ f69 1 201"/>
                <a:gd name="f73" fmla="*/ f66 1 f71"/>
                <a:gd name="f74" fmla="*/ f67 1 f71"/>
                <a:gd name="f75" fmla="*/ f66 1 f72"/>
                <a:gd name="f76" fmla="*/ f68 1 f72"/>
                <a:gd name="f77" fmla="*/ f73 f64 1"/>
                <a:gd name="f78" fmla="*/ f74 f64 1"/>
                <a:gd name="f79" fmla="*/ f76 f65 1"/>
                <a:gd name="f80" fmla="*/ f75 f6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7" t="f80" r="f78" b="f79"/>
              <a:pathLst>
                <a:path w="185" h="201">
                  <a:moveTo>
                    <a:pt x="f6" y="f7"/>
                  </a:moveTo>
                  <a:lnTo>
                    <a:pt x="f8" y="f9"/>
                  </a:lnTo>
                  <a:lnTo>
                    <a:pt x="f10" y="f11"/>
                  </a:lnTo>
                  <a:lnTo>
                    <a:pt x="f12" y="f13"/>
                  </a:lnTo>
                  <a:lnTo>
                    <a:pt x="f14" y="f15"/>
                  </a:lnTo>
                  <a:lnTo>
                    <a:pt x="f14" y="f16"/>
                  </a:lnTo>
                  <a:lnTo>
                    <a:pt x="f17" y="f10"/>
                  </a:lnTo>
                  <a:lnTo>
                    <a:pt x="f18" y="f19"/>
                  </a:lnTo>
                  <a:lnTo>
                    <a:pt x="f6" y="f20"/>
                  </a:lnTo>
                  <a:lnTo>
                    <a:pt x="f21" y="f19"/>
                  </a:lnTo>
                  <a:lnTo>
                    <a:pt x="f13" y="f10"/>
                  </a:lnTo>
                  <a:lnTo>
                    <a:pt x="f22" y="f16"/>
                  </a:lnTo>
                  <a:lnTo>
                    <a:pt x="f22" y="f15"/>
                  </a:lnTo>
                  <a:lnTo>
                    <a:pt x="f22" y="f23"/>
                  </a:lnTo>
                  <a:lnTo>
                    <a:pt x="f22" y="f23"/>
                  </a:lnTo>
                  <a:lnTo>
                    <a:pt x="f22" y="f23"/>
                  </a:lnTo>
                  <a:lnTo>
                    <a:pt x="f22" y="f24"/>
                  </a:lnTo>
                  <a:lnTo>
                    <a:pt x="f25" y="f26"/>
                  </a:lnTo>
                  <a:lnTo>
                    <a:pt x="f27" y="f28"/>
                  </a:lnTo>
                  <a:lnTo>
                    <a:pt x="f27" y="f22"/>
                  </a:lnTo>
                  <a:lnTo>
                    <a:pt x="f4" y="f29"/>
                  </a:lnTo>
                  <a:lnTo>
                    <a:pt x="f4" y="f30"/>
                  </a:lnTo>
                  <a:lnTo>
                    <a:pt x="f27" y="f31"/>
                  </a:lnTo>
                  <a:lnTo>
                    <a:pt x="f0" y="f20"/>
                  </a:lnTo>
                  <a:lnTo>
                    <a:pt x="f32" y="f33"/>
                  </a:lnTo>
                  <a:lnTo>
                    <a:pt x="f34" y="f35"/>
                  </a:lnTo>
                  <a:lnTo>
                    <a:pt x="f36" y="f37"/>
                  </a:lnTo>
                  <a:lnTo>
                    <a:pt x="f26" y="f38"/>
                  </a:lnTo>
                  <a:lnTo>
                    <a:pt x="f13" y="f39"/>
                  </a:lnTo>
                  <a:lnTo>
                    <a:pt x="f6" y="f3"/>
                  </a:lnTo>
                  <a:lnTo>
                    <a:pt x="f17" y="f39"/>
                  </a:lnTo>
                  <a:lnTo>
                    <a:pt x="f40" y="f38"/>
                  </a:lnTo>
                  <a:lnTo>
                    <a:pt x="f41" y="f37"/>
                  </a:lnTo>
                  <a:lnTo>
                    <a:pt x="f42" y="f35"/>
                  </a:lnTo>
                  <a:lnTo>
                    <a:pt x="f43" y="f33"/>
                  </a:lnTo>
                  <a:lnTo>
                    <a:pt x="f44" y="f20"/>
                  </a:lnTo>
                  <a:lnTo>
                    <a:pt x="f39" y="f31"/>
                  </a:lnTo>
                  <a:lnTo>
                    <a:pt x="f3" y="f30"/>
                  </a:lnTo>
                  <a:lnTo>
                    <a:pt x="f39" y="f45"/>
                  </a:lnTo>
                  <a:lnTo>
                    <a:pt x="f44" y="f9"/>
                  </a:lnTo>
                  <a:lnTo>
                    <a:pt x="f43" y="f46"/>
                  </a:lnTo>
                  <a:lnTo>
                    <a:pt x="f47" y="f32"/>
                  </a:lnTo>
                  <a:lnTo>
                    <a:pt x="f48" y="f27"/>
                  </a:lnTo>
                  <a:lnTo>
                    <a:pt x="f49" y="f50"/>
                  </a:lnTo>
                  <a:lnTo>
                    <a:pt x="f17" y="f51"/>
                  </a:lnTo>
                  <a:lnTo>
                    <a:pt x="f6" y="f5"/>
                  </a:lnTo>
                  <a:lnTo>
                    <a:pt x="f21" y="f5"/>
                  </a:lnTo>
                  <a:lnTo>
                    <a:pt x="f45" y="f52"/>
                  </a:lnTo>
                  <a:lnTo>
                    <a:pt x="f53" y="f50"/>
                  </a:lnTo>
                  <a:lnTo>
                    <a:pt x="f54" y="f55"/>
                  </a:lnTo>
                  <a:lnTo>
                    <a:pt x="f56" y="f25"/>
                  </a:lnTo>
                  <a:lnTo>
                    <a:pt x="f57" y="f58"/>
                  </a:lnTo>
                  <a:lnTo>
                    <a:pt x="f59" y="f59"/>
                  </a:lnTo>
                  <a:lnTo>
                    <a:pt x="f32" y="f46"/>
                  </a:lnTo>
                  <a:lnTo>
                    <a:pt x="f22" y="f60"/>
                  </a:lnTo>
                  <a:lnTo>
                    <a:pt x="f61" y="f62"/>
                  </a:lnTo>
                  <a:lnTo>
                    <a:pt x="f63" y="f26"/>
                  </a:lnTo>
                  <a:lnTo>
                    <a:pt x="f23" y="f9"/>
                  </a:lnTo>
                  <a:lnTo>
                    <a:pt x="f6" y="f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101" name="Полилиния 100"/>
            <p:cNvSpPr/>
            <p:nvPr/>
          </p:nvSpPr>
          <p:spPr>
            <a:xfrm>
              <a:off x="8618760" y="3922560"/>
              <a:ext cx="50760" cy="4572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4"/>
                <a:gd name="f4" fmla="val 52"/>
                <a:gd name="f5" fmla="val 2"/>
                <a:gd name="f6" fmla="val 4"/>
                <a:gd name="f7" fmla="val 6"/>
                <a:gd name="f8" fmla="val 8"/>
                <a:gd name="f9" fmla="val 54"/>
                <a:gd name="f10" fmla="val 56"/>
                <a:gd name="f11" fmla="val 47"/>
                <a:gd name="f12" fmla="val 60"/>
                <a:gd name="f13" fmla="val 41"/>
                <a:gd name="f14" fmla="val 62"/>
                <a:gd name="f15" fmla="val 35"/>
                <a:gd name="f16" fmla="val 29"/>
                <a:gd name="f17" fmla="*/ f0 1 64"/>
                <a:gd name="f18" fmla="*/ f1 1 52"/>
                <a:gd name="f19" fmla="val f2"/>
                <a:gd name="f20" fmla="val f3"/>
                <a:gd name="f21" fmla="val f4"/>
                <a:gd name="f22" fmla="+- f21 0 f19"/>
                <a:gd name="f23" fmla="+- f20 0 f19"/>
                <a:gd name="f24" fmla="*/ f23 1 64"/>
                <a:gd name="f25" fmla="*/ f22 1 52"/>
                <a:gd name="f26" fmla="*/ f19 1 f24"/>
                <a:gd name="f27" fmla="*/ f20 1 f24"/>
                <a:gd name="f28" fmla="*/ f19 1 f25"/>
                <a:gd name="f29" fmla="*/ f21 1 f25"/>
                <a:gd name="f30" fmla="*/ f26 f17 1"/>
                <a:gd name="f31" fmla="*/ f27 f17 1"/>
                <a:gd name="f32" fmla="*/ f29 f18 1"/>
                <a:gd name="f33" fmla="*/ f28 f1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0" t="f33" r="f31" b="f32"/>
              <a:pathLst>
                <a:path w="64" h="52">
                  <a:moveTo>
                    <a:pt x="f2" y="f2"/>
                  </a:moveTo>
                  <a:lnTo>
                    <a:pt x="f2" y="f5"/>
                  </a:lnTo>
                  <a:lnTo>
                    <a:pt x="f2" y="f6"/>
                  </a:lnTo>
                  <a:lnTo>
                    <a:pt x="f2" y="f7"/>
                  </a:lnTo>
                  <a:lnTo>
                    <a:pt x="f2" y="f8"/>
                  </a:lnTo>
                  <a:lnTo>
                    <a:pt x="f9" y="f4"/>
                  </a:lnTo>
                  <a:lnTo>
                    <a:pt x="f10" y="f11"/>
                  </a:lnTo>
                  <a:lnTo>
                    <a:pt x="f12" y="f13"/>
                  </a:lnTo>
                  <a:lnTo>
                    <a:pt x="f14" y="f15"/>
                  </a:lnTo>
                  <a:lnTo>
                    <a:pt x="f3" y="f16"/>
                  </a:lnTo>
                  <a:lnTo>
                    <a:pt x="f2" y="f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102" name="Полилиния 101"/>
            <p:cNvSpPr/>
            <p:nvPr/>
          </p:nvSpPr>
          <p:spPr>
            <a:xfrm>
              <a:off x="8710920" y="3829679"/>
              <a:ext cx="146160" cy="17784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83"/>
                <a:gd name="f4" fmla="val 201"/>
                <a:gd name="f5" fmla="val 90"/>
                <a:gd name="f6" fmla="val 143"/>
                <a:gd name="f7" fmla="val 79"/>
                <a:gd name="f8" fmla="val 139"/>
                <a:gd name="f9" fmla="val 71"/>
                <a:gd name="f10" fmla="val 127"/>
                <a:gd name="f11" fmla="val 67"/>
                <a:gd name="f12" fmla="val 114"/>
                <a:gd name="f13" fmla="val 65"/>
                <a:gd name="f14" fmla="val 100"/>
                <a:gd name="f15" fmla="val 87"/>
                <a:gd name="f16" fmla="val 69"/>
                <a:gd name="f17" fmla="val 73"/>
                <a:gd name="f18" fmla="val 77"/>
                <a:gd name="f19" fmla="val 64"/>
                <a:gd name="f20" fmla="val 60"/>
                <a:gd name="f21" fmla="val 104"/>
                <a:gd name="f22" fmla="val 112"/>
                <a:gd name="f23" fmla="val 116"/>
                <a:gd name="f24" fmla="val 102"/>
                <a:gd name="f25" fmla="val 179"/>
                <a:gd name="f26" fmla="val 133"/>
                <a:gd name="f27" fmla="val 181"/>
                <a:gd name="f28" fmla="val 125"/>
                <a:gd name="f29" fmla="val 118"/>
                <a:gd name="f30" fmla="val 108"/>
                <a:gd name="f31" fmla="val 98"/>
                <a:gd name="f32" fmla="val 177"/>
                <a:gd name="f33" fmla="val 170"/>
                <a:gd name="f34" fmla="val 42"/>
                <a:gd name="f35" fmla="val 158"/>
                <a:gd name="f36" fmla="val 29"/>
                <a:gd name="f37" fmla="val 144"/>
                <a:gd name="f38" fmla="val 15"/>
                <a:gd name="f39" fmla="val 129"/>
                <a:gd name="f40" fmla="val 8"/>
                <a:gd name="f41" fmla="val 2"/>
                <a:gd name="f42" fmla="val 52"/>
                <a:gd name="f43" fmla="val 36"/>
                <a:gd name="f44" fmla="val 23"/>
                <a:gd name="f45" fmla="val 13"/>
                <a:gd name="f46" fmla="val 5"/>
                <a:gd name="f47" fmla="val 120"/>
                <a:gd name="f48" fmla="val 156"/>
                <a:gd name="f49" fmla="val 172"/>
                <a:gd name="f50" fmla="val 193"/>
                <a:gd name="f51" fmla="val 199"/>
                <a:gd name="f52" fmla="val 197"/>
                <a:gd name="f53" fmla="val 189"/>
                <a:gd name="f54" fmla="val 148"/>
                <a:gd name="f55" fmla="val 182"/>
                <a:gd name="f56" fmla="val 174"/>
                <a:gd name="f57" fmla="val 164"/>
                <a:gd name="f58" fmla="val 166"/>
                <a:gd name="f59" fmla="val 122"/>
                <a:gd name="f60" fmla="*/ f0 1 183"/>
                <a:gd name="f61" fmla="*/ f1 1 201"/>
                <a:gd name="f62" fmla="val f2"/>
                <a:gd name="f63" fmla="val f3"/>
                <a:gd name="f64" fmla="val f4"/>
                <a:gd name="f65" fmla="+- f64 0 f62"/>
                <a:gd name="f66" fmla="+- f63 0 f62"/>
                <a:gd name="f67" fmla="*/ f66 1 183"/>
                <a:gd name="f68" fmla="*/ f65 1 201"/>
                <a:gd name="f69" fmla="*/ f62 1 f67"/>
                <a:gd name="f70" fmla="*/ f63 1 f67"/>
                <a:gd name="f71" fmla="*/ f62 1 f68"/>
                <a:gd name="f72" fmla="*/ f64 1 f68"/>
                <a:gd name="f73" fmla="*/ f69 f60 1"/>
                <a:gd name="f74" fmla="*/ f70 f60 1"/>
                <a:gd name="f75" fmla="*/ f72 f61 1"/>
                <a:gd name="f76" fmla="*/ f71 f6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3" t="f76" r="f74" b="f75"/>
              <a:pathLst>
                <a:path w="183" h="201">
                  <a:moveTo>
                    <a:pt x="f5" y="f6"/>
                  </a:moveTo>
                  <a:lnTo>
                    <a:pt x="f7" y="f8"/>
                  </a:lnTo>
                  <a:lnTo>
                    <a:pt x="f9" y="f10"/>
                  </a:lnTo>
                  <a:lnTo>
                    <a:pt x="f11" y="f12"/>
                  </a:lnTo>
                  <a:lnTo>
                    <a:pt x="f13" y="f14"/>
                  </a:lnTo>
                  <a:lnTo>
                    <a:pt x="f13" y="f15"/>
                  </a:lnTo>
                  <a:lnTo>
                    <a:pt x="f16" y="f17"/>
                  </a:lnTo>
                  <a:lnTo>
                    <a:pt x="f18" y="f19"/>
                  </a:lnTo>
                  <a:lnTo>
                    <a:pt x="f5" y="f20"/>
                  </a:lnTo>
                  <a:lnTo>
                    <a:pt x="f21" y="f19"/>
                  </a:lnTo>
                  <a:lnTo>
                    <a:pt x="f22" y="f17"/>
                  </a:lnTo>
                  <a:lnTo>
                    <a:pt x="f23" y="f15"/>
                  </a:lnTo>
                  <a:lnTo>
                    <a:pt x="f23" y="f14"/>
                  </a:lnTo>
                  <a:lnTo>
                    <a:pt x="f23" y="f24"/>
                  </a:lnTo>
                  <a:lnTo>
                    <a:pt x="f23" y="f24"/>
                  </a:lnTo>
                  <a:lnTo>
                    <a:pt x="f23" y="f24"/>
                  </a:lnTo>
                  <a:lnTo>
                    <a:pt x="f23" y="f21"/>
                  </a:lnTo>
                  <a:lnTo>
                    <a:pt x="f25" y="f26"/>
                  </a:lnTo>
                  <a:lnTo>
                    <a:pt x="f27" y="f28"/>
                  </a:lnTo>
                  <a:lnTo>
                    <a:pt x="f27" y="f29"/>
                  </a:lnTo>
                  <a:lnTo>
                    <a:pt x="f3" y="f30"/>
                  </a:lnTo>
                  <a:lnTo>
                    <a:pt x="f3" y="f31"/>
                  </a:lnTo>
                  <a:lnTo>
                    <a:pt x="f27" y="f18"/>
                  </a:lnTo>
                  <a:lnTo>
                    <a:pt x="f32" y="f20"/>
                  </a:lnTo>
                  <a:lnTo>
                    <a:pt x="f33" y="f34"/>
                  </a:lnTo>
                  <a:lnTo>
                    <a:pt x="f35" y="f36"/>
                  </a:lnTo>
                  <a:lnTo>
                    <a:pt x="f37" y="f38"/>
                  </a:lnTo>
                  <a:lnTo>
                    <a:pt x="f39" y="f40"/>
                  </a:lnTo>
                  <a:lnTo>
                    <a:pt x="f22" y="f41"/>
                  </a:lnTo>
                  <a:lnTo>
                    <a:pt x="f5" y="f2"/>
                  </a:lnTo>
                  <a:lnTo>
                    <a:pt x="f16" y="f41"/>
                  </a:lnTo>
                  <a:lnTo>
                    <a:pt x="f42" y="f40"/>
                  </a:lnTo>
                  <a:lnTo>
                    <a:pt x="f43" y="f38"/>
                  </a:lnTo>
                  <a:lnTo>
                    <a:pt x="f44" y="f36"/>
                  </a:lnTo>
                  <a:lnTo>
                    <a:pt x="f45" y="f34"/>
                  </a:lnTo>
                  <a:lnTo>
                    <a:pt x="f46" y="f20"/>
                  </a:lnTo>
                  <a:lnTo>
                    <a:pt x="f41" y="f18"/>
                  </a:lnTo>
                  <a:lnTo>
                    <a:pt x="f2" y="f31"/>
                  </a:lnTo>
                  <a:lnTo>
                    <a:pt x="f41" y="f47"/>
                  </a:lnTo>
                  <a:lnTo>
                    <a:pt x="f46" y="f8"/>
                  </a:lnTo>
                  <a:lnTo>
                    <a:pt x="f45" y="f48"/>
                  </a:lnTo>
                  <a:lnTo>
                    <a:pt x="f44" y="f49"/>
                  </a:lnTo>
                  <a:lnTo>
                    <a:pt x="f43" y="f3"/>
                  </a:lnTo>
                  <a:lnTo>
                    <a:pt x="f42" y="f50"/>
                  </a:lnTo>
                  <a:lnTo>
                    <a:pt x="f16" y="f51"/>
                  </a:lnTo>
                  <a:lnTo>
                    <a:pt x="f5" y="f4"/>
                  </a:lnTo>
                  <a:lnTo>
                    <a:pt x="f21" y="f4"/>
                  </a:lnTo>
                  <a:lnTo>
                    <a:pt x="f23" y="f52"/>
                  </a:lnTo>
                  <a:lnTo>
                    <a:pt x="f10" y="f50"/>
                  </a:lnTo>
                  <a:lnTo>
                    <a:pt x="f8" y="f53"/>
                  </a:lnTo>
                  <a:lnTo>
                    <a:pt x="f54" y="f55"/>
                  </a:lnTo>
                  <a:lnTo>
                    <a:pt x="f48" y="f56"/>
                  </a:lnTo>
                  <a:lnTo>
                    <a:pt x="f57" y="f58"/>
                  </a:lnTo>
                  <a:lnTo>
                    <a:pt x="f33" y="f48"/>
                  </a:lnTo>
                  <a:lnTo>
                    <a:pt x="f23" y="f22"/>
                  </a:lnTo>
                  <a:lnTo>
                    <a:pt x="f12" y="f59"/>
                  </a:lnTo>
                  <a:lnTo>
                    <a:pt x="f30" y="f26"/>
                  </a:lnTo>
                  <a:lnTo>
                    <a:pt x="f14" y="f8"/>
                  </a:lnTo>
                  <a:lnTo>
                    <a:pt x="f5" y="f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103" name="Полилиния 102"/>
            <p:cNvSpPr/>
            <p:nvPr/>
          </p:nvSpPr>
          <p:spPr>
            <a:xfrm>
              <a:off x="8803080" y="3922560"/>
              <a:ext cx="50760" cy="4572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3"/>
                <a:gd name="f4" fmla="val 52"/>
                <a:gd name="f5" fmla="val 2"/>
                <a:gd name="f6" fmla="val 4"/>
                <a:gd name="f7" fmla="val 6"/>
                <a:gd name="f8" fmla="val 8"/>
                <a:gd name="f9" fmla="val 54"/>
                <a:gd name="f10" fmla="val 56"/>
                <a:gd name="f11" fmla="val 47"/>
                <a:gd name="f12" fmla="val 59"/>
                <a:gd name="f13" fmla="val 41"/>
                <a:gd name="f14" fmla="val 61"/>
                <a:gd name="f15" fmla="val 35"/>
                <a:gd name="f16" fmla="val 29"/>
                <a:gd name="f17" fmla="*/ f0 1 63"/>
                <a:gd name="f18" fmla="*/ f1 1 52"/>
                <a:gd name="f19" fmla="val f2"/>
                <a:gd name="f20" fmla="val f3"/>
                <a:gd name="f21" fmla="val f4"/>
                <a:gd name="f22" fmla="+- f21 0 f19"/>
                <a:gd name="f23" fmla="+- f20 0 f19"/>
                <a:gd name="f24" fmla="*/ f23 1 63"/>
                <a:gd name="f25" fmla="*/ f22 1 52"/>
                <a:gd name="f26" fmla="*/ f19 1 f24"/>
                <a:gd name="f27" fmla="*/ f20 1 f24"/>
                <a:gd name="f28" fmla="*/ f19 1 f25"/>
                <a:gd name="f29" fmla="*/ f21 1 f25"/>
                <a:gd name="f30" fmla="*/ f26 f17 1"/>
                <a:gd name="f31" fmla="*/ f27 f17 1"/>
                <a:gd name="f32" fmla="*/ f29 f18 1"/>
                <a:gd name="f33" fmla="*/ f28 f1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0" t="f33" r="f31" b="f32"/>
              <a:pathLst>
                <a:path w="63" h="52">
                  <a:moveTo>
                    <a:pt x="f2" y="f2"/>
                  </a:moveTo>
                  <a:lnTo>
                    <a:pt x="f2" y="f5"/>
                  </a:lnTo>
                  <a:lnTo>
                    <a:pt x="f2" y="f6"/>
                  </a:lnTo>
                  <a:lnTo>
                    <a:pt x="f2" y="f7"/>
                  </a:lnTo>
                  <a:lnTo>
                    <a:pt x="f2" y="f8"/>
                  </a:lnTo>
                  <a:lnTo>
                    <a:pt x="f9" y="f4"/>
                  </a:lnTo>
                  <a:lnTo>
                    <a:pt x="f10" y="f11"/>
                  </a:lnTo>
                  <a:lnTo>
                    <a:pt x="f12" y="f13"/>
                  </a:lnTo>
                  <a:lnTo>
                    <a:pt x="f14" y="f15"/>
                  </a:lnTo>
                  <a:lnTo>
                    <a:pt x="f3" y="f16"/>
                  </a:lnTo>
                  <a:lnTo>
                    <a:pt x="f2" y="f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104" name="Полилиния 103"/>
            <p:cNvSpPr/>
            <p:nvPr/>
          </p:nvSpPr>
          <p:spPr>
            <a:xfrm>
              <a:off x="9284040" y="3829679"/>
              <a:ext cx="146160" cy="177840"/>
            </a:xfrm>
            <a:custGeom>
              <a:avLst/>
              <a:gdLst>
                <a:gd name="f0" fmla="val 180"/>
                <a:gd name="f1" fmla="val w"/>
                <a:gd name="f2" fmla="val h"/>
                <a:gd name="f3" fmla="val 0"/>
                <a:gd name="f4" fmla="val 185"/>
                <a:gd name="f5" fmla="val 201"/>
                <a:gd name="f6" fmla="val 93"/>
                <a:gd name="f7" fmla="val 143"/>
                <a:gd name="f8" fmla="val 81"/>
                <a:gd name="f9" fmla="val 139"/>
                <a:gd name="f10" fmla="val 73"/>
                <a:gd name="f11" fmla="val 127"/>
                <a:gd name="f12" fmla="val 70"/>
                <a:gd name="f13" fmla="val 114"/>
                <a:gd name="f14" fmla="val 68"/>
                <a:gd name="f15" fmla="val 100"/>
                <a:gd name="f16" fmla="val 87"/>
                <a:gd name="f17" fmla="val 71"/>
                <a:gd name="f18" fmla="val 79"/>
                <a:gd name="f19" fmla="val 64"/>
                <a:gd name="f20" fmla="val 60"/>
                <a:gd name="f21" fmla="val 106"/>
                <a:gd name="f22" fmla="val 118"/>
                <a:gd name="f23" fmla="val 102"/>
                <a:gd name="f24" fmla="val 104"/>
                <a:gd name="f25" fmla="val 182"/>
                <a:gd name="f26" fmla="val 133"/>
                <a:gd name="f27" fmla="val 183"/>
                <a:gd name="f28" fmla="val 125"/>
                <a:gd name="f29" fmla="val 108"/>
                <a:gd name="f30" fmla="val 98"/>
                <a:gd name="f31" fmla="val 77"/>
                <a:gd name="f32" fmla="val 172"/>
                <a:gd name="f33" fmla="val 42"/>
                <a:gd name="f34" fmla="val 162"/>
                <a:gd name="f35" fmla="val 29"/>
                <a:gd name="f36" fmla="val 149"/>
                <a:gd name="f37" fmla="val 15"/>
                <a:gd name="f38" fmla="val 8"/>
                <a:gd name="f39" fmla="val 2"/>
                <a:gd name="f40" fmla="val 54"/>
                <a:gd name="f41" fmla="val 39"/>
                <a:gd name="f42" fmla="val 25"/>
                <a:gd name="f43" fmla="val 14"/>
                <a:gd name="f44" fmla="val 6"/>
                <a:gd name="f45" fmla="val 120"/>
                <a:gd name="f46" fmla="val 156"/>
                <a:gd name="f47" fmla="val 23"/>
                <a:gd name="f48" fmla="val 37"/>
                <a:gd name="f49" fmla="val 52"/>
                <a:gd name="f50" fmla="val 193"/>
                <a:gd name="f51" fmla="val 199"/>
                <a:gd name="f52" fmla="val 197"/>
                <a:gd name="f53" fmla="val 131"/>
                <a:gd name="f54" fmla="val 141"/>
                <a:gd name="f55" fmla="val 189"/>
                <a:gd name="f56" fmla="val 151"/>
                <a:gd name="f57" fmla="val 158"/>
                <a:gd name="f58" fmla="val 174"/>
                <a:gd name="f59" fmla="val 166"/>
                <a:gd name="f60" fmla="val 112"/>
                <a:gd name="f61" fmla="val 116"/>
                <a:gd name="f62" fmla="val 122"/>
                <a:gd name="f63" fmla="val 110"/>
                <a:gd name="f64" fmla="*/ f1 1 185"/>
                <a:gd name="f65" fmla="*/ f2 1 201"/>
                <a:gd name="f66" fmla="val f3"/>
                <a:gd name="f67" fmla="val f4"/>
                <a:gd name="f68" fmla="val f5"/>
                <a:gd name="f69" fmla="+- f68 0 f66"/>
                <a:gd name="f70" fmla="+- f67 0 f66"/>
                <a:gd name="f71" fmla="*/ f70 1 185"/>
                <a:gd name="f72" fmla="*/ f69 1 201"/>
                <a:gd name="f73" fmla="*/ f66 1 f71"/>
                <a:gd name="f74" fmla="*/ f67 1 f71"/>
                <a:gd name="f75" fmla="*/ f66 1 f72"/>
                <a:gd name="f76" fmla="*/ f68 1 f72"/>
                <a:gd name="f77" fmla="*/ f73 f64 1"/>
                <a:gd name="f78" fmla="*/ f74 f64 1"/>
                <a:gd name="f79" fmla="*/ f76 f65 1"/>
                <a:gd name="f80" fmla="*/ f75 f6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7" t="f80" r="f78" b="f79"/>
              <a:pathLst>
                <a:path w="185" h="201">
                  <a:moveTo>
                    <a:pt x="f6" y="f7"/>
                  </a:moveTo>
                  <a:lnTo>
                    <a:pt x="f8" y="f9"/>
                  </a:lnTo>
                  <a:lnTo>
                    <a:pt x="f10" y="f11"/>
                  </a:lnTo>
                  <a:lnTo>
                    <a:pt x="f12" y="f13"/>
                  </a:lnTo>
                  <a:lnTo>
                    <a:pt x="f14" y="f15"/>
                  </a:lnTo>
                  <a:lnTo>
                    <a:pt x="f14" y="f16"/>
                  </a:lnTo>
                  <a:lnTo>
                    <a:pt x="f17" y="f10"/>
                  </a:lnTo>
                  <a:lnTo>
                    <a:pt x="f18" y="f19"/>
                  </a:lnTo>
                  <a:lnTo>
                    <a:pt x="f6" y="f20"/>
                  </a:lnTo>
                  <a:lnTo>
                    <a:pt x="f21" y="f19"/>
                  </a:lnTo>
                  <a:lnTo>
                    <a:pt x="f13" y="f10"/>
                  </a:lnTo>
                  <a:lnTo>
                    <a:pt x="f22" y="f16"/>
                  </a:lnTo>
                  <a:lnTo>
                    <a:pt x="f22" y="f15"/>
                  </a:lnTo>
                  <a:lnTo>
                    <a:pt x="f22" y="f23"/>
                  </a:lnTo>
                  <a:lnTo>
                    <a:pt x="f22" y="f23"/>
                  </a:lnTo>
                  <a:lnTo>
                    <a:pt x="f22" y="f23"/>
                  </a:lnTo>
                  <a:lnTo>
                    <a:pt x="f22" y="f24"/>
                  </a:lnTo>
                  <a:lnTo>
                    <a:pt x="f25" y="f26"/>
                  </a:lnTo>
                  <a:lnTo>
                    <a:pt x="f27" y="f28"/>
                  </a:lnTo>
                  <a:lnTo>
                    <a:pt x="f27" y="f22"/>
                  </a:lnTo>
                  <a:lnTo>
                    <a:pt x="f4" y="f29"/>
                  </a:lnTo>
                  <a:lnTo>
                    <a:pt x="f4" y="f30"/>
                  </a:lnTo>
                  <a:lnTo>
                    <a:pt x="f27" y="f31"/>
                  </a:lnTo>
                  <a:lnTo>
                    <a:pt x="f0" y="f20"/>
                  </a:lnTo>
                  <a:lnTo>
                    <a:pt x="f32" y="f33"/>
                  </a:lnTo>
                  <a:lnTo>
                    <a:pt x="f34" y="f35"/>
                  </a:lnTo>
                  <a:lnTo>
                    <a:pt x="f36" y="f37"/>
                  </a:lnTo>
                  <a:lnTo>
                    <a:pt x="f26" y="f38"/>
                  </a:lnTo>
                  <a:lnTo>
                    <a:pt x="f13" y="f39"/>
                  </a:lnTo>
                  <a:lnTo>
                    <a:pt x="f6" y="f3"/>
                  </a:lnTo>
                  <a:lnTo>
                    <a:pt x="f17" y="f39"/>
                  </a:lnTo>
                  <a:lnTo>
                    <a:pt x="f40" y="f38"/>
                  </a:lnTo>
                  <a:lnTo>
                    <a:pt x="f41" y="f37"/>
                  </a:lnTo>
                  <a:lnTo>
                    <a:pt x="f42" y="f35"/>
                  </a:lnTo>
                  <a:lnTo>
                    <a:pt x="f43" y="f33"/>
                  </a:lnTo>
                  <a:lnTo>
                    <a:pt x="f44" y="f20"/>
                  </a:lnTo>
                  <a:lnTo>
                    <a:pt x="f39" y="f31"/>
                  </a:lnTo>
                  <a:lnTo>
                    <a:pt x="f3" y="f30"/>
                  </a:lnTo>
                  <a:lnTo>
                    <a:pt x="f39" y="f45"/>
                  </a:lnTo>
                  <a:lnTo>
                    <a:pt x="f44" y="f9"/>
                  </a:lnTo>
                  <a:lnTo>
                    <a:pt x="f43" y="f46"/>
                  </a:lnTo>
                  <a:lnTo>
                    <a:pt x="f47" y="f32"/>
                  </a:lnTo>
                  <a:lnTo>
                    <a:pt x="f48" y="f27"/>
                  </a:lnTo>
                  <a:lnTo>
                    <a:pt x="f49" y="f50"/>
                  </a:lnTo>
                  <a:lnTo>
                    <a:pt x="f17" y="f51"/>
                  </a:lnTo>
                  <a:lnTo>
                    <a:pt x="f6" y="f5"/>
                  </a:lnTo>
                  <a:lnTo>
                    <a:pt x="f21" y="f5"/>
                  </a:lnTo>
                  <a:lnTo>
                    <a:pt x="f45" y="f52"/>
                  </a:lnTo>
                  <a:lnTo>
                    <a:pt x="f53" y="f50"/>
                  </a:lnTo>
                  <a:lnTo>
                    <a:pt x="f54" y="f55"/>
                  </a:lnTo>
                  <a:lnTo>
                    <a:pt x="f56" y="f25"/>
                  </a:lnTo>
                  <a:lnTo>
                    <a:pt x="f57" y="f58"/>
                  </a:lnTo>
                  <a:lnTo>
                    <a:pt x="f59" y="f59"/>
                  </a:lnTo>
                  <a:lnTo>
                    <a:pt x="f32" y="f46"/>
                  </a:lnTo>
                  <a:lnTo>
                    <a:pt x="f22" y="f60"/>
                  </a:lnTo>
                  <a:lnTo>
                    <a:pt x="f61" y="f62"/>
                  </a:lnTo>
                  <a:lnTo>
                    <a:pt x="f63" y="f26"/>
                  </a:lnTo>
                  <a:lnTo>
                    <a:pt x="f23" y="f9"/>
                  </a:lnTo>
                  <a:lnTo>
                    <a:pt x="f6" y="f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105" name="Полилиния 104"/>
            <p:cNvSpPr/>
            <p:nvPr/>
          </p:nvSpPr>
          <p:spPr>
            <a:xfrm>
              <a:off x="9376200" y="3922560"/>
              <a:ext cx="50760" cy="4572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4"/>
                <a:gd name="f4" fmla="val 52"/>
                <a:gd name="f5" fmla="val 2"/>
                <a:gd name="f6" fmla="val 4"/>
                <a:gd name="f7" fmla="val 6"/>
                <a:gd name="f8" fmla="val 8"/>
                <a:gd name="f9" fmla="val 54"/>
                <a:gd name="f10" fmla="val 56"/>
                <a:gd name="f11" fmla="val 47"/>
                <a:gd name="f12" fmla="val 60"/>
                <a:gd name="f13" fmla="val 41"/>
                <a:gd name="f14" fmla="val 62"/>
                <a:gd name="f15" fmla="val 35"/>
                <a:gd name="f16" fmla="val 29"/>
                <a:gd name="f17" fmla="*/ f0 1 64"/>
                <a:gd name="f18" fmla="*/ f1 1 52"/>
                <a:gd name="f19" fmla="val f2"/>
                <a:gd name="f20" fmla="val f3"/>
                <a:gd name="f21" fmla="val f4"/>
                <a:gd name="f22" fmla="+- f21 0 f19"/>
                <a:gd name="f23" fmla="+- f20 0 f19"/>
                <a:gd name="f24" fmla="*/ f23 1 64"/>
                <a:gd name="f25" fmla="*/ f22 1 52"/>
                <a:gd name="f26" fmla="*/ f19 1 f24"/>
                <a:gd name="f27" fmla="*/ f20 1 f24"/>
                <a:gd name="f28" fmla="*/ f19 1 f25"/>
                <a:gd name="f29" fmla="*/ f21 1 f25"/>
                <a:gd name="f30" fmla="*/ f26 f17 1"/>
                <a:gd name="f31" fmla="*/ f27 f17 1"/>
                <a:gd name="f32" fmla="*/ f29 f18 1"/>
                <a:gd name="f33" fmla="*/ f28 f1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0" t="f33" r="f31" b="f32"/>
              <a:pathLst>
                <a:path w="64" h="52">
                  <a:moveTo>
                    <a:pt x="f2" y="f2"/>
                  </a:moveTo>
                  <a:lnTo>
                    <a:pt x="f2" y="f5"/>
                  </a:lnTo>
                  <a:lnTo>
                    <a:pt x="f2" y="f6"/>
                  </a:lnTo>
                  <a:lnTo>
                    <a:pt x="f2" y="f7"/>
                  </a:lnTo>
                  <a:lnTo>
                    <a:pt x="f2" y="f8"/>
                  </a:lnTo>
                  <a:lnTo>
                    <a:pt x="f9" y="f4"/>
                  </a:lnTo>
                  <a:lnTo>
                    <a:pt x="f10" y="f11"/>
                  </a:lnTo>
                  <a:lnTo>
                    <a:pt x="f12" y="f13"/>
                  </a:lnTo>
                  <a:lnTo>
                    <a:pt x="f14" y="f15"/>
                  </a:lnTo>
                  <a:lnTo>
                    <a:pt x="f3" y="f16"/>
                  </a:lnTo>
                  <a:lnTo>
                    <a:pt x="f2" y="f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106" name="Полилиния 105"/>
            <p:cNvSpPr/>
            <p:nvPr/>
          </p:nvSpPr>
          <p:spPr>
            <a:xfrm>
              <a:off x="8125200" y="4416840"/>
              <a:ext cx="590400" cy="60552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43"/>
                <a:gd name="f4" fmla="val 678"/>
                <a:gd name="f5" fmla="val 653"/>
                <a:gd name="f6" fmla="val 549"/>
                <a:gd name="f7" fmla="val 635"/>
                <a:gd name="f8" fmla="val 524"/>
                <a:gd name="f9" fmla="val 616"/>
                <a:gd name="f10" fmla="val 502"/>
                <a:gd name="f11" fmla="val 597"/>
                <a:gd name="f12" fmla="val 483"/>
                <a:gd name="f13" fmla="val 577"/>
                <a:gd name="f14" fmla="val 468"/>
                <a:gd name="f15" fmla="val 556"/>
                <a:gd name="f16" fmla="val 454"/>
                <a:gd name="f17" fmla="val 535"/>
                <a:gd name="f18" fmla="val 442"/>
                <a:gd name="f19" fmla="val 514"/>
                <a:gd name="f20" fmla="val 431"/>
                <a:gd name="f21" fmla="val 492"/>
                <a:gd name="f22" fmla="val 423"/>
                <a:gd name="f23" fmla="val 471"/>
                <a:gd name="f24" fmla="val 417"/>
                <a:gd name="f25" fmla="val 450"/>
                <a:gd name="f26" fmla="val 412"/>
                <a:gd name="f27" fmla="val 429"/>
                <a:gd name="f28" fmla="val 408"/>
                <a:gd name="f29" fmla="val 405"/>
                <a:gd name="f30" fmla="val 406"/>
                <a:gd name="f31" fmla="val 384"/>
                <a:gd name="f32" fmla="val 404"/>
                <a:gd name="f33" fmla="val 363"/>
                <a:gd name="f34" fmla="val 402"/>
                <a:gd name="f35" fmla="val 342"/>
                <a:gd name="f36" fmla="val 400"/>
                <a:gd name="f37" fmla="val 320"/>
                <a:gd name="f38" fmla="val 290"/>
                <a:gd name="f39" fmla="val 398"/>
                <a:gd name="f40" fmla="val 261"/>
                <a:gd name="f41" fmla="val 396"/>
                <a:gd name="f42" fmla="val 232"/>
                <a:gd name="f43" fmla="val 394"/>
                <a:gd name="f44" fmla="val 205"/>
                <a:gd name="f45" fmla="val 388"/>
                <a:gd name="f46" fmla="val 176"/>
                <a:gd name="f47" fmla="val 383"/>
                <a:gd name="f48" fmla="val 149"/>
                <a:gd name="f49" fmla="val 375"/>
                <a:gd name="f50" fmla="val 124"/>
                <a:gd name="f51" fmla="val 98"/>
                <a:gd name="f52" fmla="val 348"/>
                <a:gd name="f53" fmla="val 81"/>
                <a:gd name="f54" fmla="val 326"/>
                <a:gd name="f55" fmla="val 67"/>
                <a:gd name="f56" fmla="val 305"/>
                <a:gd name="f57" fmla="val 56"/>
                <a:gd name="f58" fmla="val 284"/>
                <a:gd name="f59" fmla="val 48"/>
                <a:gd name="f60" fmla="val 44"/>
                <a:gd name="f61" fmla="val 238"/>
                <a:gd name="f62" fmla="val 42"/>
                <a:gd name="f63" fmla="val 214"/>
                <a:gd name="f64" fmla="val 191"/>
                <a:gd name="f65" fmla="val 50"/>
                <a:gd name="f66" fmla="val 168"/>
                <a:gd name="f67" fmla="val 60"/>
                <a:gd name="f68" fmla="val 143"/>
                <a:gd name="f69" fmla="val 71"/>
                <a:gd name="f70" fmla="val 120"/>
                <a:gd name="f71" fmla="val 85"/>
                <a:gd name="f72" fmla="val 100"/>
                <a:gd name="f73" fmla="val 114"/>
                <a:gd name="f74" fmla="val 66"/>
                <a:gd name="f75" fmla="val 127"/>
                <a:gd name="f76" fmla="val 54"/>
                <a:gd name="f77" fmla="val 141"/>
                <a:gd name="f78" fmla="val 46"/>
                <a:gd name="f79" fmla="val 151"/>
                <a:gd name="f80" fmla="val 139"/>
                <a:gd name="f81" fmla="val 6"/>
                <a:gd name="f82" fmla="val 106"/>
                <a:gd name="f83" fmla="val 17"/>
                <a:gd name="f84" fmla="val 87"/>
                <a:gd name="f85" fmla="val 31"/>
                <a:gd name="f86" fmla="val 69"/>
                <a:gd name="f87" fmla="val 35"/>
                <a:gd name="f88" fmla="val 96"/>
                <a:gd name="f89" fmla="val 21"/>
                <a:gd name="f90" fmla="val 125"/>
                <a:gd name="f91" fmla="val 10"/>
                <a:gd name="f92" fmla="val 156"/>
                <a:gd name="f93" fmla="val 4"/>
                <a:gd name="f94" fmla="val 178"/>
                <a:gd name="f95" fmla="val 203"/>
                <a:gd name="f96" fmla="val 228"/>
                <a:gd name="f97" fmla="val 255"/>
                <a:gd name="f98" fmla="val 11"/>
                <a:gd name="f99" fmla="val 286"/>
                <a:gd name="f100" fmla="val 23"/>
                <a:gd name="f101" fmla="val 315"/>
                <a:gd name="f102" fmla="val 379"/>
                <a:gd name="f103" fmla="val 381"/>
                <a:gd name="f104" fmla="val 129"/>
                <a:gd name="f105" fmla="val 413"/>
                <a:gd name="f106" fmla="val 160"/>
                <a:gd name="f107" fmla="val 425"/>
                <a:gd name="f108" fmla="val 222"/>
                <a:gd name="f109" fmla="val 437"/>
                <a:gd name="f110" fmla="val 441"/>
                <a:gd name="f111" fmla="val 319"/>
                <a:gd name="f112" fmla="val 359"/>
                <a:gd name="f113" fmla="val 444"/>
                <a:gd name="f114" fmla="val 448"/>
                <a:gd name="f115" fmla="val 440"/>
                <a:gd name="f116" fmla="val 479"/>
                <a:gd name="f117" fmla="val 466"/>
                <a:gd name="f118" fmla="val 516"/>
                <a:gd name="f119" fmla="val 481"/>
                <a:gd name="f120" fmla="val 552"/>
                <a:gd name="f121" fmla="val 504"/>
                <a:gd name="f122" fmla="val 585"/>
                <a:gd name="f123" fmla="val 618"/>
                <a:gd name="f124" fmla="val 576"/>
                <a:gd name="f125" fmla="val 655"/>
                <a:gd name="f126" fmla="val 718"/>
                <a:gd name="f127" fmla="val 477"/>
                <a:gd name="f128" fmla="*/ f0 1 743"/>
                <a:gd name="f129" fmla="*/ f1 1 678"/>
                <a:gd name="f130" fmla="val f2"/>
                <a:gd name="f131" fmla="val f3"/>
                <a:gd name="f132" fmla="val f4"/>
                <a:gd name="f133" fmla="+- f132 0 f130"/>
                <a:gd name="f134" fmla="+- f131 0 f130"/>
                <a:gd name="f135" fmla="*/ f134 1 743"/>
                <a:gd name="f136" fmla="*/ f133 1 678"/>
                <a:gd name="f137" fmla="*/ f130 1 f135"/>
                <a:gd name="f138" fmla="*/ f131 1 f135"/>
                <a:gd name="f139" fmla="*/ f130 1 f136"/>
                <a:gd name="f140" fmla="*/ f132 1 f136"/>
                <a:gd name="f141" fmla="*/ f137 f128 1"/>
                <a:gd name="f142" fmla="*/ f138 f128 1"/>
                <a:gd name="f143" fmla="*/ f140 f129 1"/>
                <a:gd name="f144" fmla="*/ f139 f12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41" t="f144" r="f142" b="f143"/>
              <a:pathLst>
                <a:path w="743" h="678">
                  <a:moveTo>
                    <a:pt x="f5" y="f6"/>
                  </a:moveTo>
                  <a:lnTo>
                    <a:pt x="f7" y="f8"/>
                  </a:lnTo>
                  <a:lnTo>
                    <a:pt x="f9" y="f10"/>
                  </a:lnTo>
                  <a:lnTo>
                    <a:pt x="f11" y="f12"/>
                  </a:lnTo>
                  <a:lnTo>
                    <a:pt x="f13" y="f14"/>
                  </a:lnTo>
                  <a:lnTo>
                    <a:pt x="f15" y="f16"/>
                  </a:lnTo>
                  <a:lnTo>
                    <a:pt x="f17" y="f18"/>
                  </a:lnTo>
                  <a:lnTo>
                    <a:pt x="f19" y="f20"/>
                  </a:lnTo>
                  <a:lnTo>
                    <a:pt x="f21" y="f22"/>
                  </a:lnTo>
                  <a:lnTo>
                    <a:pt x="f23" y="f24"/>
                  </a:lnTo>
                  <a:lnTo>
                    <a:pt x="f25" y="f26"/>
                  </a:lnTo>
                  <a:lnTo>
                    <a:pt x="f27" y="f28"/>
                  </a:lnTo>
                  <a:lnTo>
                    <a:pt x="f29" y="f30"/>
                  </a:lnTo>
                  <a:lnTo>
                    <a:pt x="f31" y="f32"/>
                  </a:lnTo>
                  <a:lnTo>
                    <a:pt x="f33" y="f34"/>
                  </a:lnTo>
                  <a:lnTo>
                    <a:pt x="f35" y="f36"/>
                  </a:lnTo>
                  <a:lnTo>
                    <a:pt x="f37" y="f36"/>
                  </a:lnTo>
                  <a:lnTo>
                    <a:pt x="f38" y="f39"/>
                  </a:lnTo>
                  <a:lnTo>
                    <a:pt x="f40" y="f41"/>
                  </a:lnTo>
                  <a:lnTo>
                    <a:pt x="f42" y="f43"/>
                  </a:lnTo>
                  <a:lnTo>
                    <a:pt x="f44" y="f45"/>
                  </a:lnTo>
                  <a:lnTo>
                    <a:pt x="f46" y="f47"/>
                  </a:lnTo>
                  <a:lnTo>
                    <a:pt x="f48" y="f49"/>
                  </a:lnTo>
                  <a:lnTo>
                    <a:pt x="f50" y="f33"/>
                  </a:lnTo>
                  <a:lnTo>
                    <a:pt x="f51" y="f52"/>
                  </a:lnTo>
                  <a:lnTo>
                    <a:pt x="f53" y="f54"/>
                  </a:lnTo>
                  <a:lnTo>
                    <a:pt x="f55" y="f56"/>
                  </a:lnTo>
                  <a:lnTo>
                    <a:pt x="f57" y="f58"/>
                  </a:lnTo>
                  <a:lnTo>
                    <a:pt x="f59" y="f40"/>
                  </a:lnTo>
                  <a:lnTo>
                    <a:pt x="f60" y="f61"/>
                  </a:lnTo>
                  <a:lnTo>
                    <a:pt x="f62" y="f63"/>
                  </a:lnTo>
                  <a:lnTo>
                    <a:pt x="f60" y="f64"/>
                  </a:lnTo>
                  <a:lnTo>
                    <a:pt x="f65" y="f66"/>
                  </a:lnTo>
                  <a:lnTo>
                    <a:pt x="f67" y="f68"/>
                  </a:lnTo>
                  <a:lnTo>
                    <a:pt x="f69" y="f70"/>
                  </a:lnTo>
                  <a:lnTo>
                    <a:pt x="f71" y="f51"/>
                  </a:lnTo>
                  <a:lnTo>
                    <a:pt x="f72" y="f53"/>
                  </a:lnTo>
                  <a:lnTo>
                    <a:pt x="f73" y="f74"/>
                  </a:lnTo>
                  <a:lnTo>
                    <a:pt x="f75" y="f76"/>
                  </a:lnTo>
                  <a:lnTo>
                    <a:pt x="f77" y="f78"/>
                  </a:lnTo>
                  <a:lnTo>
                    <a:pt x="f79" y="f62"/>
                  </a:lnTo>
                  <a:lnTo>
                    <a:pt x="f80" y="f2"/>
                  </a:lnTo>
                  <a:lnTo>
                    <a:pt x="f50" y="f81"/>
                  </a:lnTo>
                  <a:lnTo>
                    <a:pt x="f82" y="f83"/>
                  </a:lnTo>
                  <a:lnTo>
                    <a:pt x="f84" y="f85"/>
                  </a:lnTo>
                  <a:lnTo>
                    <a:pt x="f86" y="f65"/>
                  </a:lnTo>
                  <a:lnTo>
                    <a:pt x="f65" y="f69"/>
                  </a:lnTo>
                  <a:lnTo>
                    <a:pt x="f87" y="f88"/>
                  </a:lnTo>
                  <a:lnTo>
                    <a:pt x="f89" y="f90"/>
                  </a:lnTo>
                  <a:lnTo>
                    <a:pt x="f91" y="f92"/>
                  </a:lnTo>
                  <a:lnTo>
                    <a:pt x="f93" y="f94"/>
                  </a:lnTo>
                  <a:lnTo>
                    <a:pt x="f2" y="f95"/>
                  </a:lnTo>
                  <a:lnTo>
                    <a:pt x="f2" y="f96"/>
                  </a:lnTo>
                  <a:lnTo>
                    <a:pt x="f93" y="f97"/>
                  </a:lnTo>
                  <a:lnTo>
                    <a:pt x="f98" y="f99"/>
                  </a:lnTo>
                  <a:lnTo>
                    <a:pt x="f100" y="f101"/>
                  </a:lnTo>
                  <a:lnTo>
                    <a:pt x="f62" y="f52"/>
                  </a:lnTo>
                  <a:lnTo>
                    <a:pt x="f55" y="f102"/>
                  </a:lnTo>
                  <a:lnTo>
                    <a:pt x="f69" y="f103"/>
                  </a:lnTo>
                  <a:lnTo>
                    <a:pt x="f72" y="f36"/>
                  </a:lnTo>
                  <a:lnTo>
                    <a:pt x="f104" y="f105"/>
                  </a:lnTo>
                  <a:lnTo>
                    <a:pt x="f106" y="f107"/>
                  </a:lnTo>
                  <a:lnTo>
                    <a:pt x="f64" y="f20"/>
                  </a:lnTo>
                  <a:lnTo>
                    <a:pt x="f108" y="f109"/>
                  </a:lnTo>
                  <a:lnTo>
                    <a:pt x="f97" y="f110"/>
                  </a:lnTo>
                  <a:lnTo>
                    <a:pt x="f99" y="f18"/>
                  </a:lnTo>
                  <a:lnTo>
                    <a:pt x="f111" y="f18"/>
                  </a:lnTo>
                  <a:lnTo>
                    <a:pt x="f112" y="f113"/>
                  </a:lnTo>
                  <a:lnTo>
                    <a:pt x="f36" y="f114"/>
                  </a:lnTo>
                  <a:lnTo>
                    <a:pt x="f115" y="f16"/>
                  </a:lnTo>
                  <a:lnTo>
                    <a:pt x="f116" y="f117"/>
                  </a:lnTo>
                  <a:lnTo>
                    <a:pt x="f118" y="f119"/>
                  </a:lnTo>
                  <a:lnTo>
                    <a:pt x="f120" y="f121"/>
                  </a:lnTo>
                  <a:lnTo>
                    <a:pt x="f122" y="f17"/>
                  </a:lnTo>
                  <a:lnTo>
                    <a:pt x="f123" y="f124"/>
                  </a:lnTo>
                  <a:lnTo>
                    <a:pt x="f19" y="f125"/>
                  </a:lnTo>
                  <a:lnTo>
                    <a:pt x="f126" y="f4"/>
                  </a:lnTo>
                  <a:lnTo>
                    <a:pt x="f3" y="f127"/>
                  </a:lnTo>
                  <a:lnTo>
                    <a:pt x="f5" y="f6"/>
                  </a:lnTo>
                  <a:close/>
                </a:path>
              </a:pathLst>
            </a:custGeom>
            <a:solidFill>
              <a:srgbClr val="A80000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</p:grpSp>
      <p:grpSp>
        <p:nvGrpSpPr>
          <p:cNvPr id="107" name="Группа 106"/>
          <p:cNvGrpSpPr/>
          <p:nvPr/>
        </p:nvGrpSpPr>
        <p:grpSpPr>
          <a:xfrm>
            <a:off x="7507800" y="1198080"/>
            <a:ext cx="2392200" cy="961920"/>
            <a:chOff x="7507800" y="1198080"/>
            <a:chExt cx="2392200" cy="961920"/>
          </a:xfrm>
        </p:grpSpPr>
        <p:grpSp>
          <p:nvGrpSpPr>
            <p:cNvPr id="108" name="Группа 107"/>
            <p:cNvGrpSpPr/>
            <p:nvPr/>
          </p:nvGrpSpPr>
          <p:grpSpPr>
            <a:xfrm>
              <a:off x="8193599" y="1393199"/>
              <a:ext cx="380880" cy="718920"/>
              <a:chOff x="8193599" y="1393199"/>
              <a:chExt cx="380880" cy="718920"/>
            </a:xfrm>
          </p:grpSpPr>
          <p:sp>
            <p:nvSpPr>
              <p:cNvPr id="109" name="Полилиния 108"/>
              <p:cNvSpPr/>
              <p:nvPr/>
            </p:nvSpPr>
            <p:spPr>
              <a:xfrm>
                <a:off x="8205119" y="1397880"/>
                <a:ext cx="357480" cy="515159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825"/>
                  <a:gd name="f4" fmla="val 962"/>
                  <a:gd name="f5" fmla="val 210"/>
                  <a:gd name="f6" fmla="val 939"/>
                  <a:gd name="f7" fmla="val 844"/>
                  <a:gd name="f8" fmla="val 79"/>
                  <a:gd name="f9" fmla="val 658"/>
                  <a:gd name="f10" fmla="val 478"/>
                  <a:gd name="f11" fmla="val 3"/>
                  <a:gd name="f12" fmla="val 275"/>
                  <a:gd name="f13" fmla="val 83"/>
                  <a:gd name="f14" fmla="val 128"/>
                  <a:gd name="f15" fmla="val 245"/>
                  <a:gd name="f16" fmla="val 27"/>
                  <a:gd name="f17" fmla="val 415"/>
                  <a:gd name="f18" fmla="val 630"/>
                  <a:gd name="f19" fmla="val 55"/>
                  <a:gd name="f20" fmla="val 775"/>
                  <a:gd name="f21" fmla="val 204"/>
                  <a:gd name="f22" fmla="val 387"/>
                  <a:gd name="f23" fmla="val 793"/>
                  <a:gd name="f24" fmla="val 573"/>
                  <a:gd name="f25" fmla="val 711"/>
                  <a:gd name="f26" fmla="val 676"/>
                  <a:gd name="f27" fmla="val 595"/>
                  <a:gd name="f28" fmla="val 790"/>
                  <a:gd name="f29" fmla="val 572"/>
                  <a:gd name="f30" fmla="val 870"/>
                  <a:gd name="f31" fmla="val 570"/>
                  <a:gd name="f32" fmla="val 924"/>
                  <a:gd name="f33" fmla="val 449"/>
                  <a:gd name="f34" fmla="*/ f0 1 825"/>
                  <a:gd name="f35" fmla="*/ f1 1 962"/>
                  <a:gd name="f36" fmla="val f2"/>
                  <a:gd name="f37" fmla="val f3"/>
                  <a:gd name="f38" fmla="val f4"/>
                  <a:gd name="f39" fmla="+- f38 0 f36"/>
                  <a:gd name="f40" fmla="+- f37 0 f36"/>
                  <a:gd name="f41" fmla="*/ f40 1 825"/>
                  <a:gd name="f42" fmla="*/ f39 1 962"/>
                  <a:gd name="f43" fmla="*/ f36 1 f41"/>
                  <a:gd name="f44" fmla="*/ f37 1 f41"/>
                  <a:gd name="f45" fmla="*/ f36 1 f42"/>
                  <a:gd name="f46" fmla="*/ f38 1 f42"/>
                  <a:gd name="f47" fmla="*/ f43 f34 1"/>
                  <a:gd name="f48" fmla="*/ f44 f34 1"/>
                  <a:gd name="f49" fmla="*/ f46 f35 1"/>
                  <a:gd name="f50" fmla="*/ f45 f3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47" t="f50" r="f48" b="f49"/>
                <a:pathLst>
                  <a:path w="825" h="962">
                    <a:moveTo>
                      <a:pt x="f5" y="f6"/>
                    </a:moveTo>
                    <a:lnTo>
                      <a:pt x="f5" y="f7"/>
                    </a:lnTo>
                    <a:lnTo>
                      <a:pt x="f8" y="f9"/>
                    </a:lnTo>
                    <a:lnTo>
                      <a:pt x="f2" y="f10"/>
                    </a:lnTo>
                    <a:lnTo>
                      <a:pt x="f11" y="f12"/>
                    </a:lnTo>
                    <a:lnTo>
                      <a:pt x="f13" y="f14"/>
                    </a:lnTo>
                    <a:lnTo>
                      <a:pt x="f15" y="f16"/>
                    </a:lnTo>
                    <a:lnTo>
                      <a:pt x="f17" y="f2"/>
                    </a:lnTo>
                    <a:lnTo>
                      <a:pt x="f18" y="f19"/>
                    </a:lnTo>
                    <a:lnTo>
                      <a:pt x="f20" y="f21"/>
                    </a:lnTo>
                    <a:lnTo>
                      <a:pt x="f3" y="f22"/>
                    </a:lnTo>
                    <a:lnTo>
                      <a:pt x="f23" y="f24"/>
                    </a:lnTo>
                    <a:lnTo>
                      <a:pt x="f25" y="f26"/>
                    </a:lnTo>
                    <a:lnTo>
                      <a:pt x="f27" y="f28"/>
                    </a:lnTo>
                    <a:lnTo>
                      <a:pt x="f29" y="f30"/>
                    </a:lnTo>
                    <a:lnTo>
                      <a:pt x="f31" y="f32"/>
                    </a:lnTo>
                    <a:lnTo>
                      <a:pt x="f33" y="f4"/>
                    </a:lnTo>
                    <a:lnTo>
                      <a:pt x="f5" y="f6"/>
                    </a:lnTo>
                    <a:lnTo>
                      <a:pt x="f5" y="f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  <a:prstDash val="solid"/>
              </a:ln>
            </p:spPr>
            <p:txBody>
              <a:bodyPr vert="horz" wrap="square" lIns="90000" tIns="46800" rIns="90000" bIns="46800" anchor="t" anchorCtr="0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ru-RU" sz="1800" b="0" i="0" u="none" strike="noStrike" kern="1200">
                  <a:ln>
                    <a:noFill/>
                  </a:ln>
                  <a:latin typeface="Arial" pitchFamily="18"/>
                  <a:ea typeface="Microsoft YaHei" pitchFamily="2"/>
                  <a:cs typeface="Lucida Sans" pitchFamily="2"/>
                </a:endParaRPr>
              </a:p>
            </p:txBody>
          </p:sp>
          <p:sp>
            <p:nvSpPr>
              <p:cNvPr id="110" name="Полилиния 109"/>
              <p:cNvSpPr/>
              <p:nvPr/>
            </p:nvSpPr>
            <p:spPr>
              <a:xfrm>
                <a:off x="8322120" y="1778400"/>
                <a:ext cx="106200" cy="322560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245"/>
                  <a:gd name="f4" fmla="val 602"/>
                  <a:gd name="f5" fmla="val 65"/>
                  <a:gd name="f6" fmla="val 57"/>
                  <a:gd name="f7" fmla="val 52"/>
                  <a:gd name="f8" fmla="val 124"/>
                  <a:gd name="f9" fmla="val 6"/>
                  <a:gd name="f10" fmla="val 183"/>
                  <a:gd name="f11" fmla="val 21"/>
                  <a:gd name="f12" fmla="val 79"/>
                  <a:gd name="f13" fmla="val 156"/>
                  <a:gd name="f14" fmla="val 598"/>
                  <a:gd name="f15" fmla="*/ f0 1 245"/>
                  <a:gd name="f16" fmla="*/ f1 1 602"/>
                  <a:gd name="f17" fmla="val f2"/>
                  <a:gd name="f18" fmla="val f3"/>
                  <a:gd name="f19" fmla="val f4"/>
                  <a:gd name="f20" fmla="+- f19 0 f17"/>
                  <a:gd name="f21" fmla="+- f18 0 f17"/>
                  <a:gd name="f22" fmla="*/ f21 1 245"/>
                  <a:gd name="f23" fmla="*/ f20 1 602"/>
                  <a:gd name="f24" fmla="*/ f17 1 f22"/>
                  <a:gd name="f25" fmla="*/ f18 1 f22"/>
                  <a:gd name="f26" fmla="*/ f17 1 f23"/>
                  <a:gd name="f27" fmla="*/ f19 1 f23"/>
                  <a:gd name="f28" fmla="*/ f24 f15 1"/>
                  <a:gd name="f29" fmla="*/ f25 f15 1"/>
                  <a:gd name="f30" fmla="*/ f27 f16 1"/>
                  <a:gd name="f31" fmla="*/ f26 f16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28" t="f31" r="f29" b="f30"/>
                <a:pathLst>
                  <a:path w="245" h="602">
                    <a:moveTo>
                      <a:pt x="f5" y="f4"/>
                    </a:moveTo>
                    <a:lnTo>
                      <a:pt x="f2" y="f6"/>
                    </a:lnTo>
                    <a:lnTo>
                      <a:pt x="f7" y="f2"/>
                    </a:lnTo>
                    <a:lnTo>
                      <a:pt x="f8" y="f9"/>
                    </a:lnTo>
                    <a:lnTo>
                      <a:pt x="f10" y="f11"/>
                    </a:lnTo>
                    <a:lnTo>
                      <a:pt x="f3" y="f12"/>
                    </a:lnTo>
                    <a:lnTo>
                      <a:pt x="f13" y="f14"/>
                    </a:lnTo>
                    <a:lnTo>
                      <a:pt x="f5" y="f4"/>
                    </a:lnTo>
                    <a:lnTo>
                      <a:pt x="f5" y="f4"/>
                    </a:lnTo>
                    <a:close/>
                  </a:path>
                </a:pathLst>
              </a:custGeom>
              <a:solidFill>
                <a:srgbClr val="5C5C73"/>
              </a:solidFill>
              <a:ln>
                <a:noFill/>
                <a:prstDash val="solid"/>
              </a:ln>
            </p:spPr>
            <p:txBody>
              <a:bodyPr vert="horz" wrap="square" lIns="90000" tIns="46800" rIns="90000" bIns="46800" anchor="t" anchorCtr="0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ru-RU" sz="1800" b="0" i="0" u="none" strike="noStrike" kern="1200">
                  <a:ln>
                    <a:noFill/>
                  </a:ln>
                  <a:latin typeface="Arial" pitchFamily="18"/>
                  <a:ea typeface="Microsoft YaHei" pitchFamily="2"/>
                  <a:cs typeface="Lucida Sans" pitchFamily="2"/>
                </a:endParaRPr>
              </a:p>
            </p:txBody>
          </p:sp>
          <p:sp>
            <p:nvSpPr>
              <p:cNvPr id="111" name="Полилиния 110"/>
              <p:cNvSpPr/>
              <p:nvPr/>
            </p:nvSpPr>
            <p:spPr>
              <a:xfrm>
                <a:off x="8279279" y="1888920"/>
                <a:ext cx="188640" cy="174960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436"/>
                  <a:gd name="f4" fmla="val 325"/>
                  <a:gd name="f5" fmla="val 10"/>
                  <a:gd name="f6" fmla="val 18"/>
                  <a:gd name="f7" fmla="val 94"/>
                  <a:gd name="f8" fmla="val 147"/>
                  <a:gd name="f9" fmla="val 50"/>
                  <a:gd name="f10" fmla="val 263"/>
                  <a:gd name="f11" fmla="val 138"/>
                  <a:gd name="f12" fmla="val 330"/>
                  <a:gd name="f13" fmla="val 316"/>
                  <a:gd name="f14" fmla="val 401"/>
                  <a:gd name="f15" fmla="val 248"/>
                  <a:gd name="f16" fmla="val 395"/>
                  <a:gd name="f17" fmla="val 188"/>
                  <a:gd name="f18" fmla="val 426"/>
                  <a:gd name="f19" fmla="val 151"/>
                  <a:gd name="f20" fmla="val 76"/>
                  <a:gd name="f21" fmla="val 44"/>
                  <a:gd name="f22" fmla="val 406"/>
                  <a:gd name="f23" fmla="val 283"/>
                  <a:gd name="f24" fmla="val 30"/>
                  <a:gd name="f25" fmla="*/ f0 1 436"/>
                  <a:gd name="f26" fmla="*/ f1 1 325"/>
                  <a:gd name="f27" fmla="val f2"/>
                  <a:gd name="f28" fmla="val f3"/>
                  <a:gd name="f29" fmla="val f4"/>
                  <a:gd name="f30" fmla="+- f29 0 f27"/>
                  <a:gd name="f31" fmla="+- f28 0 f27"/>
                  <a:gd name="f32" fmla="*/ f31 1 436"/>
                  <a:gd name="f33" fmla="*/ f30 1 325"/>
                  <a:gd name="f34" fmla="*/ f27 1 f32"/>
                  <a:gd name="f35" fmla="*/ f28 1 f32"/>
                  <a:gd name="f36" fmla="*/ f27 1 f33"/>
                  <a:gd name="f37" fmla="*/ f29 1 f33"/>
                  <a:gd name="f38" fmla="*/ f34 f25 1"/>
                  <a:gd name="f39" fmla="*/ f35 f25 1"/>
                  <a:gd name="f40" fmla="*/ f37 f26 1"/>
                  <a:gd name="f41" fmla="*/ f36 f26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38" t="f41" r="f39" b="f40"/>
                <a:pathLst>
                  <a:path w="436" h="325">
                    <a:moveTo>
                      <a:pt x="f5" y="f6"/>
                    </a:moveTo>
                    <a:lnTo>
                      <a:pt x="f5" y="f7"/>
                    </a:lnTo>
                    <a:lnTo>
                      <a:pt x="f2" y="f8"/>
                    </a:lnTo>
                    <a:lnTo>
                      <a:pt x="f9" y="f10"/>
                    </a:lnTo>
                    <a:lnTo>
                      <a:pt x="f11" y="f4"/>
                    </a:lnTo>
                    <a:lnTo>
                      <a:pt x="f12" y="f13"/>
                    </a:lnTo>
                    <a:lnTo>
                      <a:pt x="f14" y="f15"/>
                    </a:lnTo>
                    <a:lnTo>
                      <a:pt x="f16" y="f17"/>
                    </a:lnTo>
                    <a:lnTo>
                      <a:pt x="f18" y="f19"/>
                    </a:lnTo>
                    <a:lnTo>
                      <a:pt x="f14" y="f7"/>
                    </a:lnTo>
                    <a:lnTo>
                      <a:pt x="f3" y="f20"/>
                    </a:lnTo>
                    <a:lnTo>
                      <a:pt x="f3" y="f21"/>
                    </a:lnTo>
                    <a:lnTo>
                      <a:pt x="f22" y="f2"/>
                    </a:lnTo>
                    <a:lnTo>
                      <a:pt x="f23" y="f24"/>
                    </a:lnTo>
                    <a:lnTo>
                      <a:pt x="f5" y="f6"/>
                    </a:lnTo>
                    <a:lnTo>
                      <a:pt x="f5" y="f6"/>
                    </a:lnTo>
                    <a:close/>
                  </a:path>
                </a:pathLst>
              </a:custGeom>
              <a:solidFill>
                <a:srgbClr val="B8B8D9"/>
              </a:solidFill>
              <a:ln>
                <a:noFill/>
                <a:prstDash val="solid"/>
              </a:ln>
            </p:spPr>
            <p:txBody>
              <a:bodyPr vert="horz" wrap="square" lIns="90000" tIns="46800" rIns="90000" bIns="46800" anchor="t" anchorCtr="0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ru-RU" sz="1800" b="0" i="0" u="none" strike="noStrike" kern="1200">
                  <a:ln>
                    <a:noFill/>
                  </a:ln>
                  <a:latin typeface="Arial" pitchFamily="18"/>
                  <a:ea typeface="Microsoft YaHei" pitchFamily="2"/>
                  <a:cs typeface="Lucida Sans" pitchFamily="2"/>
                </a:endParaRPr>
              </a:p>
            </p:txBody>
          </p:sp>
          <p:sp>
            <p:nvSpPr>
              <p:cNvPr id="112" name="Полилиния 111"/>
              <p:cNvSpPr/>
              <p:nvPr/>
            </p:nvSpPr>
            <p:spPr>
              <a:xfrm>
                <a:off x="8326080" y="1608119"/>
                <a:ext cx="174240" cy="184320"/>
              </a:xfrm>
              <a:custGeom>
                <a:avLst/>
                <a:gdLst>
                  <a:gd name="f0" fmla="val 360"/>
                  <a:gd name="f1" fmla="val 180"/>
                  <a:gd name="f2" fmla="val w"/>
                  <a:gd name="f3" fmla="val h"/>
                  <a:gd name="f4" fmla="val 0"/>
                  <a:gd name="f5" fmla="val 401"/>
                  <a:gd name="f6" fmla="val 346"/>
                  <a:gd name="f7" fmla="val 390"/>
                  <a:gd name="f8" fmla="val 71"/>
                  <a:gd name="f9" fmla="val 388"/>
                  <a:gd name="f10" fmla="val 70"/>
                  <a:gd name="f11" fmla="val 385"/>
                  <a:gd name="f12" fmla="val 383"/>
                  <a:gd name="f13" fmla="val 382"/>
                  <a:gd name="f14" fmla="val 379"/>
                  <a:gd name="f15" fmla="val 377"/>
                  <a:gd name="f16" fmla="val 374"/>
                  <a:gd name="f17" fmla="val 373"/>
                  <a:gd name="f18" fmla="val 371"/>
                  <a:gd name="f19" fmla="val 368"/>
                  <a:gd name="f20" fmla="val 366"/>
                  <a:gd name="f21" fmla="val 365"/>
                  <a:gd name="f22" fmla="val 72"/>
                  <a:gd name="f23" fmla="val 362"/>
                  <a:gd name="f24" fmla="val 357"/>
                  <a:gd name="f25" fmla="val 74"/>
                  <a:gd name="f26" fmla="val 356"/>
                  <a:gd name="f27" fmla="val 352"/>
                  <a:gd name="f28" fmla="val 351"/>
                  <a:gd name="f29" fmla="val 75"/>
                  <a:gd name="f30" fmla="val 349"/>
                  <a:gd name="f31" fmla="val 76"/>
                  <a:gd name="f32" fmla="val 344"/>
                  <a:gd name="f33" fmla="val 342"/>
                  <a:gd name="f34" fmla="val 340"/>
                  <a:gd name="f35" fmla="val 77"/>
                  <a:gd name="f36" fmla="val 338"/>
                  <a:gd name="f37" fmla="val 335"/>
                  <a:gd name="f38" fmla="val 79"/>
                  <a:gd name="f39" fmla="val 333"/>
                  <a:gd name="f40" fmla="val 332"/>
                  <a:gd name="f41" fmla="val 329"/>
                  <a:gd name="f42" fmla="val 80"/>
                  <a:gd name="f43" fmla="val 327"/>
                  <a:gd name="f44" fmla="val 324"/>
                  <a:gd name="f45" fmla="val 81"/>
                  <a:gd name="f46" fmla="val 323"/>
                  <a:gd name="f47" fmla="val 321"/>
                  <a:gd name="f48" fmla="val 318"/>
                  <a:gd name="f49" fmla="val 317"/>
                  <a:gd name="f50" fmla="val 315"/>
                  <a:gd name="f51" fmla="val 314"/>
                  <a:gd name="f52" fmla="val 316"/>
                  <a:gd name="f53" fmla="val 69"/>
                  <a:gd name="f54" fmla="val 68"/>
                  <a:gd name="f55" fmla="val 65"/>
                  <a:gd name="f56" fmla="val 64"/>
                  <a:gd name="f57" fmla="val 62"/>
                  <a:gd name="f58" fmla="val 59"/>
                  <a:gd name="f59" fmla="val 58"/>
                  <a:gd name="f60" fmla="val 55"/>
                  <a:gd name="f61" fmla="val 52"/>
                  <a:gd name="f62" fmla="val 312"/>
                  <a:gd name="f63" fmla="val 48"/>
                  <a:gd name="f64" fmla="val 311"/>
                  <a:gd name="f65" fmla="val 47"/>
                  <a:gd name="f66" fmla="val 310"/>
                  <a:gd name="f67" fmla="val 46"/>
                  <a:gd name="f68" fmla="val 307"/>
                  <a:gd name="f69" fmla="val 43"/>
                  <a:gd name="f70" fmla="val 306"/>
                  <a:gd name="f71" fmla="val 42"/>
                  <a:gd name="f72" fmla="val 304"/>
                  <a:gd name="f73" fmla="val 41"/>
                  <a:gd name="f74" fmla="val 303"/>
                  <a:gd name="f75" fmla="val 40"/>
                  <a:gd name="f76" fmla="val 300"/>
                  <a:gd name="f77" fmla="val 38"/>
                  <a:gd name="f78" fmla="val 299"/>
                  <a:gd name="f79" fmla="val 37"/>
                  <a:gd name="f80" fmla="val 297"/>
                  <a:gd name="f81" fmla="val 36"/>
                  <a:gd name="f82" fmla="val 294"/>
                  <a:gd name="f83" fmla="val 35"/>
                  <a:gd name="f84" fmla="val 293"/>
                  <a:gd name="f85" fmla="val 34"/>
                  <a:gd name="f86" fmla="val 290"/>
                  <a:gd name="f87" fmla="val 32"/>
                  <a:gd name="f88" fmla="val 288"/>
                  <a:gd name="f89" fmla="val 31"/>
                  <a:gd name="f90" fmla="val 286"/>
                  <a:gd name="f91" fmla="val 30"/>
                  <a:gd name="f92" fmla="val 283"/>
                  <a:gd name="f93" fmla="val 282"/>
                  <a:gd name="f94" fmla="val 279"/>
                  <a:gd name="f95" fmla="val 29"/>
                  <a:gd name="f96" fmla="val 277"/>
                  <a:gd name="f97" fmla="val 275"/>
                  <a:gd name="f98" fmla="val 27"/>
                  <a:gd name="f99" fmla="val 272"/>
                  <a:gd name="f100" fmla="val 270"/>
                  <a:gd name="f101" fmla="val 267"/>
                  <a:gd name="f102" fmla="val 265"/>
                  <a:gd name="f103" fmla="val 264"/>
                  <a:gd name="f104" fmla="val 261"/>
                  <a:gd name="f105" fmla="val 259"/>
                  <a:gd name="f106" fmla="val 256"/>
                  <a:gd name="f107" fmla="val 255"/>
                  <a:gd name="f108" fmla="val 253"/>
                  <a:gd name="f109" fmla="val 250"/>
                  <a:gd name="f110" fmla="val 249"/>
                  <a:gd name="f111" fmla="val 248"/>
                  <a:gd name="f112" fmla="val 245"/>
                  <a:gd name="f113" fmla="val 244"/>
                  <a:gd name="f114" fmla="val 242"/>
                  <a:gd name="f115" fmla="val 241"/>
                  <a:gd name="f116" fmla="val 239"/>
                  <a:gd name="f117" fmla="val 238"/>
                  <a:gd name="f118" fmla="val 237"/>
                  <a:gd name="f119" fmla="val 236"/>
                  <a:gd name="f120" fmla="val 234"/>
                  <a:gd name="f121" fmla="val 51"/>
                  <a:gd name="f122" fmla="val 53"/>
                  <a:gd name="f123" fmla="val 66"/>
                  <a:gd name="f124" fmla="val 243"/>
                  <a:gd name="f125" fmla="val 57"/>
                  <a:gd name="f126" fmla="val 49"/>
                  <a:gd name="f127" fmla="val 252"/>
                  <a:gd name="f128" fmla="val 254"/>
                  <a:gd name="f129" fmla="val 44"/>
                  <a:gd name="f130" fmla="val 258"/>
                  <a:gd name="f131" fmla="val 260"/>
                  <a:gd name="f132" fmla="val 271"/>
                  <a:gd name="f133" fmla="val 273"/>
                  <a:gd name="f134" fmla="val 281"/>
                  <a:gd name="f135" fmla="val 284"/>
                  <a:gd name="f136" fmla="val 287"/>
                  <a:gd name="f137" fmla="val 289"/>
                  <a:gd name="f138" fmla="val 54"/>
                  <a:gd name="f139" fmla="val 295"/>
                  <a:gd name="f140" fmla="val 60"/>
                  <a:gd name="f141" fmla="val 298"/>
                  <a:gd name="f142" fmla="val 63"/>
                  <a:gd name="f143" fmla="val 292"/>
                  <a:gd name="f144" fmla="val 278"/>
                  <a:gd name="f145" fmla="val 276"/>
                  <a:gd name="f146" fmla="val 266"/>
                  <a:gd name="f147" fmla="val 262"/>
                  <a:gd name="f148" fmla="val 83"/>
                  <a:gd name="f149" fmla="val 85"/>
                  <a:gd name="f150" fmla="val 87"/>
                  <a:gd name="f151" fmla="val 89"/>
                  <a:gd name="f152" fmla="val 91"/>
                  <a:gd name="f153" fmla="val 92"/>
                  <a:gd name="f154" fmla="val 93"/>
                  <a:gd name="f155" fmla="val 94"/>
                  <a:gd name="f156" fmla="val 96"/>
                  <a:gd name="f157" fmla="val 232"/>
                  <a:gd name="f158" fmla="val 97"/>
                  <a:gd name="f159" fmla="val 230"/>
                  <a:gd name="f160" fmla="val 228"/>
                  <a:gd name="f161" fmla="val 226"/>
                  <a:gd name="f162" fmla="val 225"/>
                  <a:gd name="f163" fmla="val 222"/>
                  <a:gd name="f164" fmla="val 221"/>
                  <a:gd name="f165" fmla="val 98"/>
                  <a:gd name="f166" fmla="val 219"/>
                  <a:gd name="f167" fmla="val 217"/>
                  <a:gd name="f168" fmla="val 215"/>
                  <a:gd name="f169" fmla="val 214"/>
                  <a:gd name="f170" fmla="val 211"/>
                  <a:gd name="f171" fmla="val 210"/>
                  <a:gd name="f172" fmla="val 208"/>
                  <a:gd name="f173" fmla="val 206"/>
                  <a:gd name="f174" fmla="val 99"/>
                  <a:gd name="f175" fmla="val 204"/>
                  <a:gd name="f176" fmla="val 203"/>
                  <a:gd name="f177" fmla="val 200"/>
                  <a:gd name="f178" fmla="val 199"/>
                  <a:gd name="f179" fmla="val 197"/>
                  <a:gd name="f180" fmla="val 196"/>
                  <a:gd name="f181" fmla="val 193"/>
                  <a:gd name="f182" fmla="val 191"/>
                  <a:gd name="f183" fmla="val 189"/>
                  <a:gd name="f184" fmla="val 188"/>
                  <a:gd name="f185" fmla="val 186"/>
                  <a:gd name="f186" fmla="val 183"/>
                  <a:gd name="f187" fmla="val 182"/>
                  <a:gd name="f188" fmla="val 177"/>
                  <a:gd name="f189" fmla="val 174"/>
                  <a:gd name="f190" fmla="val 170"/>
                  <a:gd name="f191" fmla="val 166"/>
                  <a:gd name="f192" fmla="val 164"/>
                  <a:gd name="f193" fmla="val 160"/>
                  <a:gd name="f194" fmla="val 158"/>
                  <a:gd name="f195" fmla="val 154"/>
                  <a:gd name="f196" fmla="val 152"/>
                  <a:gd name="f197" fmla="val 149"/>
                  <a:gd name="f198" fmla="val 88"/>
                  <a:gd name="f199" fmla="val 86"/>
                  <a:gd name="f200" fmla="val 165"/>
                  <a:gd name="f201" fmla="val 168"/>
                  <a:gd name="f202" fmla="val 171"/>
                  <a:gd name="f203" fmla="val 176"/>
                  <a:gd name="f204" fmla="val 185"/>
                  <a:gd name="f205" fmla="val 187"/>
                  <a:gd name="f206" fmla="val 192"/>
                  <a:gd name="f207" fmla="val 25"/>
                  <a:gd name="f208" fmla="val 23"/>
                  <a:gd name="f209" fmla="val 21"/>
                  <a:gd name="f210" fmla="val 19"/>
                  <a:gd name="f211" fmla="val 18"/>
                  <a:gd name="f212" fmla="val 15"/>
                  <a:gd name="f213" fmla="val 181"/>
                  <a:gd name="f214" fmla="val 14"/>
                  <a:gd name="f215" fmla="val 13"/>
                  <a:gd name="f216" fmla="val 10"/>
                  <a:gd name="f217" fmla="val 9"/>
                  <a:gd name="f218" fmla="val 8"/>
                  <a:gd name="f219" fmla="val 172"/>
                  <a:gd name="f220" fmla="val 7"/>
                  <a:gd name="f221" fmla="val 6"/>
                  <a:gd name="f222" fmla="val 4"/>
                  <a:gd name="f223" fmla="val 3"/>
                  <a:gd name="f224" fmla="val 2"/>
                  <a:gd name="f225" fmla="val 1"/>
                  <a:gd name="f226" fmla="val 155"/>
                  <a:gd name="f227" fmla="val 153"/>
                  <a:gd name="f228" fmla="val 151"/>
                  <a:gd name="f229" fmla="val 148"/>
                  <a:gd name="f230" fmla="val 144"/>
                  <a:gd name="f231" fmla="val 142"/>
                  <a:gd name="f232" fmla="val 140"/>
                  <a:gd name="f233" fmla="val 137"/>
                  <a:gd name="f234" fmla="val 135"/>
                  <a:gd name="f235" fmla="val 132"/>
                  <a:gd name="f236" fmla="val 129"/>
                  <a:gd name="f237" fmla="val 126"/>
                  <a:gd name="f238" fmla="val 124"/>
                  <a:gd name="f239" fmla="val 123"/>
                  <a:gd name="f240" fmla="val 119"/>
                  <a:gd name="f241" fmla="val 116"/>
                  <a:gd name="f242" fmla="val 114"/>
                  <a:gd name="f243" fmla="val 113"/>
                  <a:gd name="f244" fmla="val 110"/>
                  <a:gd name="f245" fmla="val 108"/>
                  <a:gd name="f246" fmla="val 106"/>
                  <a:gd name="f247" fmla="val 104"/>
                  <a:gd name="f248" fmla="val 17"/>
                  <a:gd name="f249" fmla="val 102"/>
                  <a:gd name="f250" fmla="val 20"/>
                  <a:gd name="f251" fmla="val 24"/>
                  <a:gd name="f252" fmla="val 95"/>
                  <a:gd name="f253" fmla="val 26"/>
                  <a:gd name="f254" fmla="val 90"/>
                  <a:gd name="f255" fmla="val 103"/>
                  <a:gd name="f256" fmla="val 109"/>
                  <a:gd name="f257" fmla="val 118"/>
                  <a:gd name="f258" fmla="val 120"/>
                  <a:gd name="f259" fmla="val 121"/>
                  <a:gd name="f260" fmla="val 125"/>
                  <a:gd name="f261" fmla="val 127"/>
                  <a:gd name="f262" fmla="val 130"/>
                  <a:gd name="f263" fmla="val 131"/>
                  <a:gd name="f264" fmla="val 134"/>
                  <a:gd name="f265" fmla="val 138"/>
                  <a:gd name="f266" fmla="val 141"/>
                  <a:gd name="f267" fmla="val 143"/>
                  <a:gd name="f268" fmla="val 147"/>
                  <a:gd name="f269" fmla="val 161"/>
                  <a:gd name="f270" fmla="val 169"/>
                  <a:gd name="f271" fmla="val 175"/>
                  <a:gd name="f272" fmla="val 163"/>
                  <a:gd name="f273" fmla="val 159"/>
                  <a:gd name="f274" fmla="val 82"/>
                  <a:gd name="f275" fmla="val 112"/>
                  <a:gd name="f276" fmla="val 107"/>
                  <a:gd name="f277" fmla="val 101"/>
                  <a:gd name="f278" fmla="val 84"/>
                  <a:gd name="f279" fmla="val 78"/>
                  <a:gd name="f280" fmla="val 73"/>
                  <a:gd name="f281" fmla="val 67"/>
                  <a:gd name="f282" fmla="val 61"/>
                  <a:gd name="f283" fmla="val 56"/>
                  <a:gd name="f284" fmla="val 50"/>
                  <a:gd name="f285" fmla="val 45"/>
                  <a:gd name="f286" fmla="val 39"/>
                  <a:gd name="f287" fmla="val 33"/>
                  <a:gd name="f288" fmla="val 11"/>
                  <a:gd name="f289" fmla="val 5"/>
                  <a:gd name="f290" fmla="val 28"/>
                  <a:gd name="f291" fmla="val 100"/>
                  <a:gd name="f292" fmla="val 105"/>
                  <a:gd name="f293" fmla="val 111"/>
                  <a:gd name="f294" fmla="val 115"/>
                  <a:gd name="f295" fmla="val 136"/>
                  <a:gd name="f296" fmla="val 157"/>
                  <a:gd name="f297" fmla="val 117"/>
                  <a:gd name="f298" fmla="val 179"/>
                  <a:gd name="f299" fmla="val 198"/>
                  <a:gd name="f300" fmla="val 205"/>
                  <a:gd name="f301" fmla="val 213"/>
                  <a:gd name="f302" fmla="val 220"/>
                  <a:gd name="f303" fmla="val 227"/>
                  <a:gd name="f304" fmla="val 269"/>
                  <a:gd name="f305" fmla="val 322"/>
                  <a:gd name="f306" fmla="val 334"/>
                  <a:gd name="f307" fmla="val 336"/>
                  <a:gd name="f308" fmla="val 337"/>
                  <a:gd name="f309" fmla="val 341"/>
                  <a:gd name="f310" fmla="val 345"/>
                  <a:gd name="f311" fmla="val 209"/>
                  <a:gd name="f312" fmla="val 348"/>
                  <a:gd name="f313" fmla="val 350"/>
                  <a:gd name="f314" fmla="val 355"/>
                  <a:gd name="f315" fmla="val 387"/>
                  <a:gd name="f316" fmla="val 391"/>
                  <a:gd name="f317" fmla="val 394"/>
                  <a:gd name="f318" fmla="val 395"/>
                  <a:gd name="f319" fmla="val 396"/>
                  <a:gd name="f320" fmla="val 397"/>
                  <a:gd name="f321" fmla="val 399"/>
                  <a:gd name="f322" fmla="val 400"/>
                  <a:gd name="f323" fmla="val 393"/>
                  <a:gd name="f324" fmla="*/ f2 1 401"/>
                  <a:gd name="f325" fmla="*/ f3 1 346"/>
                  <a:gd name="f326" fmla="val f4"/>
                  <a:gd name="f327" fmla="val f5"/>
                  <a:gd name="f328" fmla="val f6"/>
                  <a:gd name="f329" fmla="+- f328 0 f326"/>
                  <a:gd name="f330" fmla="+- f327 0 f326"/>
                  <a:gd name="f331" fmla="*/ f330 1 401"/>
                  <a:gd name="f332" fmla="*/ f329 1 346"/>
                  <a:gd name="f333" fmla="*/ f326 1 f331"/>
                  <a:gd name="f334" fmla="*/ f327 1 f331"/>
                  <a:gd name="f335" fmla="*/ f326 1 f332"/>
                  <a:gd name="f336" fmla="*/ f328 1 f332"/>
                  <a:gd name="f337" fmla="*/ f333 f324 1"/>
                  <a:gd name="f338" fmla="*/ f334 f324 1"/>
                  <a:gd name="f339" fmla="*/ f336 f325 1"/>
                  <a:gd name="f340" fmla="*/ f335 f3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337" t="f340" r="f338" b="f339"/>
                <a:pathLst>
                  <a:path w="401" h="346">
                    <a:moveTo>
                      <a:pt x="f7" y="f8"/>
                    </a:moveTo>
                    <a:lnTo>
                      <a:pt x="f9" y="f10"/>
                    </a:lnTo>
                    <a:lnTo>
                      <a:pt x="f11" y="f10"/>
                    </a:lnTo>
                    <a:lnTo>
                      <a:pt x="f12" y="f10"/>
                    </a:lnTo>
                    <a:lnTo>
                      <a:pt x="f13" y="f10"/>
                    </a:lnTo>
                    <a:lnTo>
                      <a:pt x="f14" y="f10"/>
                    </a:lnTo>
                    <a:lnTo>
                      <a:pt x="f15" y="f10"/>
                    </a:lnTo>
                    <a:lnTo>
                      <a:pt x="f16" y="f10"/>
                    </a:lnTo>
                    <a:lnTo>
                      <a:pt x="f17" y="f8"/>
                    </a:lnTo>
                    <a:lnTo>
                      <a:pt x="f18" y="f8"/>
                    </a:lnTo>
                    <a:lnTo>
                      <a:pt x="f19" y="f8"/>
                    </a:lnTo>
                    <a:lnTo>
                      <a:pt x="f20" y="f8"/>
                    </a:lnTo>
                    <a:lnTo>
                      <a:pt x="f21" y="f22"/>
                    </a:lnTo>
                    <a:lnTo>
                      <a:pt x="f23" y="f22"/>
                    </a:lnTo>
                    <a:lnTo>
                      <a:pt x="f0" y="f22"/>
                    </a:lnTo>
                    <a:lnTo>
                      <a:pt x="f24" y="f25"/>
                    </a:lnTo>
                    <a:lnTo>
                      <a:pt x="f26" y="f25"/>
                    </a:lnTo>
                    <a:lnTo>
                      <a:pt x="f27" y="f25"/>
                    </a:lnTo>
                    <a:lnTo>
                      <a:pt x="f28" y="f29"/>
                    </a:lnTo>
                    <a:lnTo>
                      <a:pt x="f30" y="f29"/>
                    </a:lnTo>
                    <a:lnTo>
                      <a:pt x="f6" y="f31"/>
                    </a:lnTo>
                    <a:lnTo>
                      <a:pt x="f32" y="f31"/>
                    </a:lnTo>
                    <a:lnTo>
                      <a:pt x="f33" y="f31"/>
                    </a:lnTo>
                    <a:lnTo>
                      <a:pt x="f34" y="f35"/>
                    </a:lnTo>
                    <a:lnTo>
                      <a:pt x="f36" y="f35"/>
                    </a:lnTo>
                    <a:lnTo>
                      <a:pt x="f37" y="f38"/>
                    </a:lnTo>
                    <a:lnTo>
                      <a:pt x="f39" y="f38"/>
                    </a:lnTo>
                    <a:lnTo>
                      <a:pt x="f40" y="f38"/>
                    </a:lnTo>
                    <a:lnTo>
                      <a:pt x="f41" y="f42"/>
                    </a:lnTo>
                    <a:lnTo>
                      <a:pt x="f43" y="f42"/>
                    </a:lnTo>
                    <a:lnTo>
                      <a:pt x="f44" y="f45"/>
                    </a:lnTo>
                    <a:lnTo>
                      <a:pt x="f46" y="f45"/>
                    </a:lnTo>
                    <a:lnTo>
                      <a:pt x="f47" y="f45"/>
                    </a:lnTo>
                    <a:lnTo>
                      <a:pt x="f48" y="f45"/>
                    </a:lnTo>
                    <a:lnTo>
                      <a:pt x="f49" y="f45"/>
                    </a:lnTo>
                    <a:lnTo>
                      <a:pt x="f50" y="f45"/>
                    </a:lnTo>
                    <a:lnTo>
                      <a:pt x="f51" y="f45"/>
                    </a:lnTo>
                    <a:lnTo>
                      <a:pt x="f50" y="f45"/>
                    </a:lnTo>
                    <a:lnTo>
                      <a:pt x="f50" y="f42"/>
                    </a:lnTo>
                    <a:lnTo>
                      <a:pt x="f52" y="f38"/>
                    </a:lnTo>
                    <a:lnTo>
                      <a:pt x="f49" y="f31"/>
                    </a:lnTo>
                    <a:lnTo>
                      <a:pt x="f49" y="f25"/>
                    </a:lnTo>
                    <a:lnTo>
                      <a:pt x="f48" y="f8"/>
                    </a:lnTo>
                    <a:lnTo>
                      <a:pt x="f48" y="f53"/>
                    </a:lnTo>
                    <a:lnTo>
                      <a:pt x="f48" y="f54"/>
                    </a:lnTo>
                    <a:lnTo>
                      <a:pt x="f48" y="f55"/>
                    </a:lnTo>
                    <a:lnTo>
                      <a:pt x="f48" y="f56"/>
                    </a:lnTo>
                    <a:lnTo>
                      <a:pt x="f48" y="f57"/>
                    </a:lnTo>
                    <a:lnTo>
                      <a:pt x="f49" y="f58"/>
                    </a:lnTo>
                    <a:lnTo>
                      <a:pt x="f49" y="f59"/>
                    </a:lnTo>
                    <a:lnTo>
                      <a:pt x="f52" y="f60"/>
                    </a:lnTo>
                    <a:lnTo>
                      <a:pt x="f50" y="f61"/>
                    </a:lnTo>
                    <a:lnTo>
                      <a:pt x="f62" y="f63"/>
                    </a:lnTo>
                    <a:lnTo>
                      <a:pt x="f64" y="f65"/>
                    </a:lnTo>
                    <a:lnTo>
                      <a:pt x="f66" y="f67"/>
                    </a:lnTo>
                    <a:lnTo>
                      <a:pt x="f68" y="f69"/>
                    </a:lnTo>
                    <a:lnTo>
                      <a:pt x="f70" y="f71"/>
                    </a:lnTo>
                    <a:lnTo>
                      <a:pt x="f72" y="f73"/>
                    </a:lnTo>
                    <a:lnTo>
                      <a:pt x="f74" y="f75"/>
                    </a:lnTo>
                    <a:lnTo>
                      <a:pt x="f76" y="f77"/>
                    </a:lnTo>
                    <a:lnTo>
                      <a:pt x="f78" y="f79"/>
                    </a:lnTo>
                    <a:lnTo>
                      <a:pt x="f80" y="f81"/>
                    </a:lnTo>
                    <a:lnTo>
                      <a:pt x="f82" y="f83"/>
                    </a:lnTo>
                    <a:lnTo>
                      <a:pt x="f84" y="f85"/>
                    </a:lnTo>
                    <a:lnTo>
                      <a:pt x="f86" y="f87"/>
                    </a:lnTo>
                    <a:lnTo>
                      <a:pt x="f88" y="f89"/>
                    </a:lnTo>
                    <a:lnTo>
                      <a:pt x="f90" y="f91"/>
                    </a:lnTo>
                    <a:lnTo>
                      <a:pt x="f92" y="f91"/>
                    </a:lnTo>
                    <a:lnTo>
                      <a:pt x="f93" y="f91"/>
                    </a:lnTo>
                    <a:lnTo>
                      <a:pt x="f94" y="f95"/>
                    </a:lnTo>
                    <a:lnTo>
                      <a:pt x="f96" y="f95"/>
                    </a:lnTo>
                    <a:lnTo>
                      <a:pt x="f97" y="f98"/>
                    </a:lnTo>
                    <a:lnTo>
                      <a:pt x="f99" y="f98"/>
                    </a:lnTo>
                    <a:lnTo>
                      <a:pt x="f100" y="f98"/>
                    </a:lnTo>
                    <a:lnTo>
                      <a:pt x="f101" y="f98"/>
                    </a:lnTo>
                    <a:lnTo>
                      <a:pt x="f102" y="f98"/>
                    </a:lnTo>
                    <a:lnTo>
                      <a:pt x="f103" y="f98"/>
                    </a:lnTo>
                    <a:lnTo>
                      <a:pt x="f104" y="f98"/>
                    </a:lnTo>
                    <a:lnTo>
                      <a:pt x="f105" y="f98"/>
                    </a:lnTo>
                    <a:lnTo>
                      <a:pt x="f106" y="f98"/>
                    </a:lnTo>
                    <a:lnTo>
                      <a:pt x="f107" y="f95"/>
                    </a:lnTo>
                    <a:lnTo>
                      <a:pt x="f108" y="f95"/>
                    </a:lnTo>
                    <a:lnTo>
                      <a:pt x="f109" y="f91"/>
                    </a:lnTo>
                    <a:lnTo>
                      <a:pt x="f110" y="f91"/>
                    </a:lnTo>
                    <a:lnTo>
                      <a:pt x="f111" y="f89"/>
                    </a:lnTo>
                    <a:lnTo>
                      <a:pt x="f112" y="f87"/>
                    </a:lnTo>
                    <a:lnTo>
                      <a:pt x="f113" y="f85"/>
                    </a:lnTo>
                    <a:lnTo>
                      <a:pt x="f114" y="f83"/>
                    </a:lnTo>
                    <a:lnTo>
                      <a:pt x="f115" y="f81"/>
                    </a:lnTo>
                    <a:lnTo>
                      <a:pt x="f116" y="f77"/>
                    </a:lnTo>
                    <a:lnTo>
                      <a:pt x="f117" y="f75"/>
                    </a:lnTo>
                    <a:lnTo>
                      <a:pt x="f118" y="f73"/>
                    </a:lnTo>
                    <a:lnTo>
                      <a:pt x="f118" y="f69"/>
                    </a:lnTo>
                    <a:lnTo>
                      <a:pt x="f119" y="f67"/>
                    </a:lnTo>
                    <a:lnTo>
                      <a:pt x="f119" y="f63"/>
                    </a:lnTo>
                    <a:lnTo>
                      <a:pt x="f120" y="f121"/>
                    </a:lnTo>
                    <a:lnTo>
                      <a:pt x="f120" y="f122"/>
                    </a:lnTo>
                    <a:lnTo>
                      <a:pt x="f120" y="f60"/>
                    </a:lnTo>
                    <a:lnTo>
                      <a:pt x="f120" y="f59"/>
                    </a:lnTo>
                    <a:lnTo>
                      <a:pt x="f120" y="f57"/>
                    </a:lnTo>
                    <a:lnTo>
                      <a:pt x="f119" y="f55"/>
                    </a:lnTo>
                    <a:lnTo>
                      <a:pt x="f118" y="f54"/>
                    </a:lnTo>
                    <a:lnTo>
                      <a:pt x="f116" y="f54"/>
                    </a:lnTo>
                    <a:lnTo>
                      <a:pt x="f114" y="f123"/>
                    </a:lnTo>
                    <a:lnTo>
                      <a:pt x="f124" y="f56"/>
                    </a:lnTo>
                    <a:lnTo>
                      <a:pt x="f124" y="f57"/>
                    </a:lnTo>
                    <a:lnTo>
                      <a:pt x="f124" y="f58"/>
                    </a:lnTo>
                    <a:lnTo>
                      <a:pt x="f113" y="f125"/>
                    </a:lnTo>
                    <a:lnTo>
                      <a:pt x="f113" y="f60"/>
                    </a:lnTo>
                    <a:lnTo>
                      <a:pt x="f112" y="f61"/>
                    </a:lnTo>
                    <a:lnTo>
                      <a:pt x="f111" y="f126"/>
                    </a:lnTo>
                    <a:lnTo>
                      <a:pt x="f110" y="f65"/>
                    </a:lnTo>
                    <a:lnTo>
                      <a:pt x="f127" y="f67"/>
                    </a:lnTo>
                    <a:lnTo>
                      <a:pt x="f128" y="f129"/>
                    </a:lnTo>
                    <a:lnTo>
                      <a:pt x="f130" y="f69"/>
                    </a:lnTo>
                    <a:lnTo>
                      <a:pt x="f131" y="f71"/>
                    </a:lnTo>
                    <a:lnTo>
                      <a:pt x="f103" y="f71"/>
                    </a:lnTo>
                    <a:lnTo>
                      <a:pt x="f101" y="f71"/>
                    </a:lnTo>
                    <a:lnTo>
                      <a:pt x="f132" y="f69"/>
                    </a:lnTo>
                    <a:lnTo>
                      <a:pt x="f133" y="f129"/>
                    </a:lnTo>
                    <a:lnTo>
                      <a:pt x="f96" y="f67"/>
                    </a:lnTo>
                    <a:lnTo>
                      <a:pt x="f134" y="f67"/>
                    </a:lnTo>
                    <a:lnTo>
                      <a:pt x="f135" y="f63"/>
                    </a:lnTo>
                    <a:lnTo>
                      <a:pt x="f90" y="f126"/>
                    </a:lnTo>
                    <a:lnTo>
                      <a:pt x="f136" y="f121"/>
                    </a:lnTo>
                    <a:lnTo>
                      <a:pt x="f137" y="f121"/>
                    </a:lnTo>
                    <a:lnTo>
                      <a:pt x="f86" y="f61"/>
                    </a:lnTo>
                    <a:lnTo>
                      <a:pt x="f84" y="f138"/>
                    </a:lnTo>
                    <a:lnTo>
                      <a:pt x="f139" y="f125"/>
                    </a:lnTo>
                    <a:lnTo>
                      <a:pt x="f139" y="f59"/>
                    </a:lnTo>
                    <a:lnTo>
                      <a:pt x="f80" y="f140"/>
                    </a:lnTo>
                    <a:lnTo>
                      <a:pt x="f141" y="f142"/>
                    </a:lnTo>
                    <a:lnTo>
                      <a:pt x="f141" y="f56"/>
                    </a:lnTo>
                    <a:lnTo>
                      <a:pt x="f80" y="f123"/>
                    </a:lnTo>
                    <a:lnTo>
                      <a:pt x="f139" y="f53"/>
                    </a:lnTo>
                    <a:lnTo>
                      <a:pt x="f82" y="f10"/>
                    </a:lnTo>
                    <a:lnTo>
                      <a:pt x="f82" y="f22"/>
                    </a:lnTo>
                    <a:lnTo>
                      <a:pt x="f143" y="f25"/>
                    </a:lnTo>
                    <a:lnTo>
                      <a:pt x="f86" y="f31"/>
                    </a:lnTo>
                    <a:lnTo>
                      <a:pt x="f88" y="f35"/>
                    </a:lnTo>
                    <a:lnTo>
                      <a:pt x="f136" y="f42"/>
                    </a:lnTo>
                    <a:lnTo>
                      <a:pt x="f92" y="f38"/>
                    </a:lnTo>
                    <a:lnTo>
                      <a:pt x="f134" y="f35"/>
                    </a:lnTo>
                    <a:lnTo>
                      <a:pt x="f144" y="f31"/>
                    </a:lnTo>
                    <a:lnTo>
                      <a:pt x="f145" y="f29"/>
                    </a:lnTo>
                    <a:lnTo>
                      <a:pt x="f99" y="f25"/>
                    </a:lnTo>
                    <a:lnTo>
                      <a:pt x="f100" y="f25"/>
                    </a:lnTo>
                    <a:lnTo>
                      <a:pt x="f146" y="f22"/>
                    </a:lnTo>
                    <a:lnTo>
                      <a:pt x="f103" y="f8"/>
                    </a:lnTo>
                    <a:lnTo>
                      <a:pt x="f147" y="f8"/>
                    </a:lnTo>
                    <a:lnTo>
                      <a:pt x="f131" y="f8"/>
                    </a:lnTo>
                    <a:lnTo>
                      <a:pt x="f105" y="f22"/>
                    </a:lnTo>
                    <a:lnTo>
                      <a:pt x="f130" y="f29"/>
                    </a:lnTo>
                    <a:lnTo>
                      <a:pt x="f130" y="f31"/>
                    </a:lnTo>
                    <a:lnTo>
                      <a:pt x="f106" y="f38"/>
                    </a:lnTo>
                    <a:lnTo>
                      <a:pt x="f106" y="f45"/>
                    </a:lnTo>
                    <a:lnTo>
                      <a:pt x="f106" y="f148"/>
                    </a:lnTo>
                    <a:lnTo>
                      <a:pt x="f106" y="f149"/>
                    </a:lnTo>
                    <a:lnTo>
                      <a:pt x="f106" y="f150"/>
                    </a:lnTo>
                    <a:lnTo>
                      <a:pt x="f130" y="f151"/>
                    </a:lnTo>
                    <a:lnTo>
                      <a:pt x="f130" y="f152"/>
                    </a:lnTo>
                    <a:lnTo>
                      <a:pt x="f128" y="f153"/>
                    </a:lnTo>
                    <a:lnTo>
                      <a:pt x="f127" y="f153"/>
                    </a:lnTo>
                    <a:lnTo>
                      <a:pt x="f111" y="f154"/>
                    </a:lnTo>
                    <a:lnTo>
                      <a:pt x="f112" y="f154"/>
                    </a:lnTo>
                    <a:lnTo>
                      <a:pt x="f114" y="f155"/>
                    </a:lnTo>
                    <a:lnTo>
                      <a:pt x="f117" y="f156"/>
                    </a:lnTo>
                    <a:lnTo>
                      <a:pt x="f119" y="f156"/>
                    </a:lnTo>
                    <a:lnTo>
                      <a:pt x="f157" y="f158"/>
                    </a:lnTo>
                    <a:lnTo>
                      <a:pt x="f159" y="f158"/>
                    </a:lnTo>
                    <a:lnTo>
                      <a:pt x="f160" y="f158"/>
                    </a:lnTo>
                    <a:lnTo>
                      <a:pt x="f161" y="f158"/>
                    </a:lnTo>
                    <a:lnTo>
                      <a:pt x="f162" y="f158"/>
                    </a:lnTo>
                    <a:lnTo>
                      <a:pt x="f163" y="f158"/>
                    </a:lnTo>
                    <a:lnTo>
                      <a:pt x="f164" y="f165"/>
                    </a:lnTo>
                    <a:lnTo>
                      <a:pt x="f166" y="f165"/>
                    </a:lnTo>
                    <a:lnTo>
                      <a:pt x="f167" y="f165"/>
                    </a:lnTo>
                    <a:lnTo>
                      <a:pt x="f168" y="f165"/>
                    </a:lnTo>
                    <a:lnTo>
                      <a:pt x="f169" y="f165"/>
                    </a:lnTo>
                    <a:lnTo>
                      <a:pt x="f170" y="f165"/>
                    </a:lnTo>
                    <a:lnTo>
                      <a:pt x="f171" y="f165"/>
                    </a:lnTo>
                    <a:lnTo>
                      <a:pt x="f172" y="f165"/>
                    </a:lnTo>
                    <a:lnTo>
                      <a:pt x="f173" y="f174"/>
                    </a:lnTo>
                    <a:lnTo>
                      <a:pt x="f175" y="f174"/>
                    </a:lnTo>
                    <a:lnTo>
                      <a:pt x="f176" y="f174"/>
                    </a:lnTo>
                    <a:lnTo>
                      <a:pt x="f177" y="f174"/>
                    </a:lnTo>
                    <a:lnTo>
                      <a:pt x="f178" y="f174"/>
                    </a:lnTo>
                    <a:lnTo>
                      <a:pt x="f179" y="f174"/>
                    </a:lnTo>
                    <a:lnTo>
                      <a:pt x="f180" y="f174"/>
                    </a:lnTo>
                    <a:lnTo>
                      <a:pt x="f181" y="f174"/>
                    </a:lnTo>
                    <a:lnTo>
                      <a:pt x="f182" y="f174"/>
                    </a:lnTo>
                    <a:lnTo>
                      <a:pt x="f183" y="f174"/>
                    </a:lnTo>
                    <a:lnTo>
                      <a:pt x="f184" y="f174"/>
                    </a:lnTo>
                    <a:lnTo>
                      <a:pt x="f185" y="f174"/>
                    </a:lnTo>
                    <a:lnTo>
                      <a:pt x="f186" y="f174"/>
                    </a:lnTo>
                    <a:lnTo>
                      <a:pt x="f187" y="f165"/>
                    </a:lnTo>
                    <a:lnTo>
                      <a:pt x="f1" y="f165"/>
                    </a:lnTo>
                    <a:lnTo>
                      <a:pt x="f188" y="f165"/>
                    </a:lnTo>
                    <a:lnTo>
                      <a:pt x="f189" y="f165"/>
                    </a:lnTo>
                    <a:lnTo>
                      <a:pt x="f190" y="f165"/>
                    </a:lnTo>
                    <a:lnTo>
                      <a:pt x="f191" y="f158"/>
                    </a:lnTo>
                    <a:lnTo>
                      <a:pt x="f192" y="f158"/>
                    </a:lnTo>
                    <a:lnTo>
                      <a:pt x="f193" y="f156"/>
                    </a:lnTo>
                    <a:lnTo>
                      <a:pt x="f194" y="f156"/>
                    </a:lnTo>
                    <a:lnTo>
                      <a:pt x="f195" y="f155"/>
                    </a:lnTo>
                    <a:lnTo>
                      <a:pt x="f196" y="f154"/>
                    </a:lnTo>
                    <a:lnTo>
                      <a:pt x="f197" y="f153"/>
                    </a:lnTo>
                    <a:lnTo>
                      <a:pt x="f197" y="f153"/>
                    </a:lnTo>
                    <a:lnTo>
                      <a:pt x="f196" y="f152"/>
                    </a:lnTo>
                    <a:lnTo>
                      <a:pt x="f195" y="f151"/>
                    </a:lnTo>
                    <a:lnTo>
                      <a:pt x="f194" y="f198"/>
                    </a:lnTo>
                    <a:lnTo>
                      <a:pt x="f193" y="f199"/>
                    </a:lnTo>
                    <a:lnTo>
                      <a:pt x="f192" y="f149"/>
                    </a:lnTo>
                    <a:lnTo>
                      <a:pt x="f200" y="f149"/>
                    </a:lnTo>
                    <a:lnTo>
                      <a:pt x="f191" y="f149"/>
                    </a:lnTo>
                    <a:lnTo>
                      <a:pt x="f201" y="f45"/>
                    </a:lnTo>
                    <a:lnTo>
                      <a:pt x="f202" y="f38"/>
                    </a:lnTo>
                    <a:lnTo>
                      <a:pt x="f189" y="f31"/>
                    </a:lnTo>
                    <a:lnTo>
                      <a:pt x="f203" y="f25"/>
                    </a:lnTo>
                    <a:lnTo>
                      <a:pt x="f188" y="f8"/>
                    </a:lnTo>
                    <a:lnTo>
                      <a:pt x="f1" y="f53"/>
                    </a:lnTo>
                    <a:lnTo>
                      <a:pt x="f187" y="f123"/>
                    </a:lnTo>
                    <a:lnTo>
                      <a:pt x="f186" y="f56"/>
                    </a:lnTo>
                    <a:lnTo>
                      <a:pt x="f204" y="f57"/>
                    </a:lnTo>
                    <a:lnTo>
                      <a:pt x="f205" y="f58"/>
                    </a:lnTo>
                    <a:lnTo>
                      <a:pt x="f184" y="f125"/>
                    </a:lnTo>
                    <a:lnTo>
                      <a:pt x="f183" y="f138"/>
                    </a:lnTo>
                    <a:lnTo>
                      <a:pt x="f183" y="f61"/>
                    </a:lnTo>
                    <a:lnTo>
                      <a:pt x="f182" y="f126"/>
                    </a:lnTo>
                    <a:lnTo>
                      <a:pt x="f182" y="f65"/>
                    </a:lnTo>
                    <a:lnTo>
                      <a:pt x="f206" y="f129"/>
                    </a:lnTo>
                    <a:lnTo>
                      <a:pt x="f206" y="f71"/>
                    </a:lnTo>
                    <a:lnTo>
                      <a:pt x="f206" y="f75"/>
                    </a:lnTo>
                    <a:lnTo>
                      <a:pt x="f206" y="f79"/>
                    </a:lnTo>
                    <a:lnTo>
                      <a:pt x="f206" y="f81"/>
                    </a:lnTo>
                    <a:lnTo>
                      <a:pt x="f182" y="f85"/>
                    </a:lnTo>
                    <a:lnTo>
                      <a:pt x="f182" y="f89"/>
                    </a:lnTo>
                    <a:lnTo>
                      <a:pt x="f183" y="f95"/>
                    </a:lnTo>
                    <a:lnTo>
                      <a:pt x="f183" y="f98"/>
                    </a:lnTo>
                    <a:lnTo>
                      <a:pt x="f184" y="f207"/>
                    </a:lnTo>
                    <a:lnTo>
                      <a:pt x="f205" y="f208"/>
                    </a:lnTo>
                    <a:lnTo>
                      <a:pt x="f185" y="f209"/>
                    </a:lnTo>
                    <a:lnTo>
                      <a:pt x="f185" y="f210"/>
                    </a:lnTo>
                    <a:lnTo>
                      <a:pt x="f186" y="f211"/>
                    </a:lnTo>
                    <a:lnTo>
                      <a:pt x="f187" y="f212"/>
                    </a:lnTo>
                    <a:lnTo>
                      <a:pt x="f213" y="f214"/>
                    </a:lnTo>
                    <a:lnTo>
                      <a:pt x="f1" y="f215"/>
                    </a:lnTo>
                    <a:lnTo>
                      <a:pt x="f188" y="f216"/>
                    </a:lnTo>
                    <a:lnTo>
                      <a:pt x="f203" y="f217"/>
                    </a:lnTo>
                    <a:lnTo>
                      <a:pt x="f189" y="f218"/>
                    </a:lnTo>
                    <a:lnTo>
                      <a:pt x="f219" y="f220"/>
                    </a:lnTo>
                    <a:lnTo>
                      <a:pt x="f190" y="f221"/>
                    </a:lnTo>
                    <a:lnTo>
                      <a:pt x="f201" y="f222"/>
                    </a:lnTo>
                    <a:lnTo>
                      <a:pt x="f200" y="f223"/>
                    </a:lnTo>
                    <a:lnTo>
                      <a:pt x="f192" y="f223"/>
                    </a:lnTo>
                    <a:lnTo>
                      <a:pt x="f193" y="f224"/>
                    </a:lnTo>
                    <a:lnTo>
                      <a:pt x="f194" y="f225"/>
                    </a:lnTo>
                    <a:lnTo>
                      <a:pt x="f226" y="f4"/>
                    </a:lnTo>
                    <a:lnTo>
                      <a:pt x="f227" y="f4"/>
                    </a:lnTo>
                    <a:lnTo>
                      <a:pt x="f228" y="f4"/>
                    </a:lnTo>
                    <a:lnTo>
                      <a:pt x="f229" y="f4"/>
                    </a:lnTo>
                    <a:lnTo>
                      <a:pt x="f230" y="f4"/>
                    </a:lnTo>
                    <a:lnTo>
                      <a:pt x="f231" y="f4"/>
                    </a:lnTo>
                    <a:lnTo>
                      <a:pt x="f232" y="f4"/>
                    </a:lnTo>
                    <a:lnTo>
                      <a:pt x="f233" y="f4"/>
                    </a:lnTo>
                    <a:lnTo>
                      <a:pt x="f234" y="f225"/>
                    </a:lnTo>
                    <a:lnTo>
                      <a:pt x="f235" y="f225"/>
                    </a:lnTo>
                    <a:lnTo>
                      <a:pt x="f236" y="f224"/>
                    </a:lnTo>
                    <a:lnTo>
                      <a:pt x="f237" y="f224"/>
                    </a:lnTo>
                    <a:lnTo>
                      <a:pt x="f238" y="f223"/>
                    </a:lnTo>
                    <a:lnTo>
                      <a:pt x="f239" y="f222"/>
                    </a:lnTo>
                    <a:lnTo>
                      <a:pt x="f240" y="f221"/>
                    </a:lnTo>
                    <a:lnTo>
                      <a:pt x="f241" y="f220"/>
                    </a:lnTo>
                    <a:lnTo>
                      <a:pt x="f242" y="f218"/>
                    </a:lnTo>
                    <a:lnTo>
                      <a:pt x="f243" y="f217"/>
                    </a:lnTo>
                    <a:lnTo>
                      <a:pt x="f244" y="f216"/>
                    </a:lnTo>
                    <a:lnTo>
                      <a:pt x="f245" y="f215"/>
                    </a:lnTo>
                    <a:lnTo>
                      <a:pt x="f246" y="f214"/>
                    </a:lnTo>
                    <a:lnTo>
                      <a:pt x="f247" y="f248"/>
                    </a:lnTo>
                    <a:lnTo>
                      <a:pt x="f249" y="f211"/>
                    </a:lnTo>
                    <a:lnTo>
                      <a:pt x="f174" y="f250"/>
                    </a:lnTo>
                    <a:lnTo>
                      <a:pt x="f165" y="f209"/>
                    </a:lnTo>
                    <a:lnTo>
                      <a:pt x="f156" y="f251"/>
                    </a:lnTo>
                    <a:lnTo>
                      <a:pt x="f252" y="f253"/>
                    </a:lnTo>
                    <a:lnTo>
                      <a:pt x="f154" y="f98"/>
                    </a:lnTo>
                    <a:lnTo>
                      <a:pt x="f153" y="f91"/>
                    </a:lnTo>
                    <a:lnTo>
                      <a:pt x="f152" y="f87"/>
                    </a:lnTo>
                    <a:lnTo>
                      <a:pt x="f254" y="f83"/>
                    </a:lnTo>
                    <a:lnTo>
                      <a:pt x="f152" y="f79"/>
                    </a:lnTo>
                    <a:lnTo>
                      <a:pt x="f252" y="f77"/>
                    </a:lnTo>
                    <a:lnTo>
                      <a:pt x="f158" y="f79"/>
                    </a:lnTo>
                    <a:lnTo>
                      <a:pt x="f174" y="f83"/>
                    </a:lnTo>
                    <a:lnTo>
                      <a:pt x="f255" y="f89"/>
                    </a:lnTo>
                    <a:lnTo>
                      <a:pt x="f246" y="f95"/>
                    </a:lnTo>
                    <a:lnTo>
                      <a:pt x="f256" y="f98"/>
                    </a:lnTo>
                    <a:lnTo>
                      <a:pt x="f243" y="f251"/>
                    </a:lnTo>
                    <a:lnTo>
                      <a:pt x="f241" y="f208"/>
                    </a:lnTo>
                    <a:lnTo>
                      <a:pt x="f257" y="f209"/>
                    </a:lnTo>
                    <a:lnTo>
                      <a:pt x="f258" y="f209"/>
                    </a:lnTo>
                    <a:lnTo>
                      <a:pt x="f259" y="f250"/>
                    </a:lnTo>
                    <a:lnTo>
                      <a:pt x="f238" y="f250"/>
                    </a:lnTo>
                    <a:lnTo>
                      <a:pt x="f260" y="f210"/>
                    </a:lnTo>
                    <a:lnTo>
                      <a:pt x="f261" y="f210"/>
                    </a:lnTo>
                    <a:lnTo>
                      <a:pt x="f262" y="f211"/>
                    </a:lnTo>
                    <a:lnTo>
                      <a:pt x="f263" y="f211"/>
                    </a:lnTo>
                    <a:lnTo>
                      <a:pt x="f264" y="f211"/>
                    </a:lnTo>
                    <a:lnTo>
                      <a:pt x="f234" y="f211"/>
                    </a:lnTo>
                    <a:lnTo>
                      <a:pt x="f233" y="f211"/>
                    </a:lnTo>
                    <a:lnTo>
                      <a:pt x="f265" y="f211"/>
                    </a:lnTo>
                    <a:lnTo>
                      <a:pt x="f266" y="f211"/>
                    </a:lnTo>
                    <a:lnTo>
                      <a:pt x="f267" y="f211"/>
                    </a:lnTo>
                    <a:lnTo>
                      <a:pt x="f230" y="f211"/>
                    </a:lnTo>
                    <a:lnTo>
                      <a:pt x="f268" y="f210"/>
                    </a:lnTo>
                    <a:lnTo>
                      <a:pt x="f197" y="f210"/>
                    </a:lnTo>
                    <a:lnTo>
                      <a:pt x="f228" y="f250"/>
                    </a:lnTo>
                    <a:lnTo>
                      <a:pt x="f227" y="f209"/>
                    </a:lnTo>
                    <a:lnTo>
                      <a:pt x="f226" y="f208"/>
                    </a:lnTo>
                    <a:lnTo>
                      <a:pt x="f194" y="f208"/>
                    </a:lnTo>
                    <a:lnTo>
                      <a:pt x="f193" y="f251"/>
                    </a:lnTo>
                    <a:lnTo>
                      <a:pt x="f269" y="f207"/>
                    </a:lnTo>
                    <a:lnTo>
                      <a:pt x="f192" y="f253"/>
                    </a:lnTo>
                    <a:lnTo>
                      <a:pt x="f200" y="f98"/>
                    </a:lnTo>
                    <a:lnTo>
                      <a:pt x="f201" y="f98"/>
                    </a:lnTo>
                    <a:lnTo>
                      <a:pt x="f270" y="f95"/>
                    </a:lnTo>
                    <a:lnTo>
                      <a:pt x="f190" y="f91"/>
                    </a:lnTo>
                    <a:lnTo>
                      <a:pt x="f219" y="f89"/>
                    </a:lnTo>
                    <a:lnTo>
                      <a:pt x="f189" y="f83"/>
                    </a:lnTo>
                    <a:lnTo>
                      <a:pt x="f203" y="f81"/>
                    </a:lnTo>
                    <a:lnTo>
                      <a:pt x="f203" y="f75"/>
                    </a:lnTo>
                    <a:lnTo>
                      <a:pt x="f203" y="f71"/>
                    </a:lnTo>
                    <a:lnTo>
                      <a:pt x="f203" y="f129"/>
                    </a:lnTo>
                    <a:lnTo>
                      <a:pt x="f271" y="f67"/>
                    </a:lnTo>
                    <a:lnTo>
                      <a:pt x="f271" y="f65"/>
                    </a:lnTo>
                    <a:lnTo>
                      <a:pt x="f189" y="f126"/>
                    </a:lnTo>
                    <a:lnTo>
                      <a:pt x="f219" y="f61"/>
                    </a:lnTo>
                    <a:lnTo>
                      <a:pt x="f202" y="f122"/>
                    </a:lnTo>
                    <a:lnTo>
                      <a:pt x="f190" y="f60"/>
                    </a:lnTo>
                    <a:lnTo>
                      <a:pt x="f270" y="f125"/>
                    </a:lnTo>
                    <a:lnTo>
                      <a:pt x="f201" y="f58"/>
                    </a:lnTo>
                    <a:lnTo>
                      <a:pt x="f191" y="f57"/>
                    </a:lnTo>
                    <a:lnTo>
                      <a:pt x="f200" y="f142"/>
                    </a:lnTo>
                    <a:lnTo>
                      <a:pt x="f272" y="f55"/>
                    </a:lnTo>
                    <a:lnTo>
                      <a:pt x="f269" y="f53"/>
                    </a:lnTo>
                    <a:lnTo>
                      <a:pt x="f273" y="f10"/>
                    </a:lnTo>
                    <a:lnTo>
                      <a:pt x="f194" y="f8"/>
                    </a:lnTo>
                    <a:lnTo>
                      <a:pt x="f195" y="f22"/>
                    </a:lnTo>
                    <a:lnTo>
                      <a:pt x="f227" y="f29"/>
                    </a:lnTo>
                    <a:lnTo>
                      <a:pt x="f197" y="f31"/>
                    </a:lnTo>
                    <a:lnTo>
                      <a:pt x="f268" y="f35"/>
                    </a:lnTo>
                    <a:lnTo>
                      <a:pt x="f230" y="f38"/>
                    </a:lnTo>
                    <a:lnTo>
                      <a:pt x="f231" y="f42"/>
                    </a:lnTo>
                    <a:lnTo>
                      <a:pt x="f232" y="f42"/>
                    </a:lnTo>
                    <a:lnTo>
                      <a:pt x="f233" y="f45"/>
                    </a:lnTo>
                    <a:lnTo>
                      <a:pt x="f234" y="f45"/>
                    </a:lnTo>
                    <a:lnTo>
                      <a:pt x="f264" y="f274"/>
                    </a:lnTo>
                    <a:lnTo>
                      <a:pt x="f262" y="f148"/>
                    </a:lnTo>
                    <a:lnTo>
                      <a:pt x="f236" y="f149"/>
                    </a:lnTo>
                    <a:lnTo>
                      <a:pt x="f261" y="f148"/>
                    </a:lnTo>
                    <a:lnTo>
                      <a:pt x="f260" y="f274"/>
                    </a:lnTo>
                    <a:lnTo>
                      <a:pt x="f238" y="f45"/>
                    </a:lnTo>
                    <a:lnTo>
                      <a:pt x="f239" y="f45"/>
                    </a:lnTo>
                    <a:lnTo>
                      <a:pt x="f240" y="f38"/>
                    </a:lnTo>
                    <a:lnTo>
                      <a:pt x="f241" y="f31"/>
                    </a:lnTo>
                    <a:lnTo>
                      <a:pt x="f242" y="f25"/>
                    </a:lnTo>
                    <a:lnTo>
                      <a:pt x="f275" y="f8"/>
                    </a:lnTo>
                    <a:lnTo>
                      <a:pt x="f244" y="f53"/>
                    </a:lnTo>
                    <a:lnTo>
                      <a:pt x="f245" y="f123"/>
                    </a:lnTo>
                    <a:lnTo>
                      <a:pt x="f276" y="f56"/>
                    </a:lnTo>
                    <a:lnTo>
                      <a:pt x="f247" y="f57"/>
                    </a:lnTo>
                    <a:lnTo>
                      <a:pt x="f255" y="f59"/>
                    </a:lnTo>
                    <a:lnTo>
                      <a:pt x="f249" y="f60"/>
                    </a:lnTo>
                    <a:lnTo>
                      <a:pt x="f174" y="f122"/>
                    </a:lnTo>
                    <a:lnTo>
                      <a:pt x="f165" y="f121"/>
                    </a:lnTo>
                    <a:lnTo>
                      <a:pt x="f158" y="f63"/>
                    </a:lnTo>
                    <a:lnTo>
                      <a:pt x="f156" y="f67"/>
                    </a:lnTo>
                    <a:lnTo>
                      <a:pt x="f252" y="f129"/>
                    </a:lnTo>
                    <a:lnTo>
                      <a:pt x="f154" y="f129"/>
                    </a:lnTo>
                    <a:lnTo>
                      <a:pt x="f153" y="f67"/>
                    </a:lnTo>
                    <a:lnTo>
                      <a:pt x="f153" y="f65"/>
                    </a:lnTo>
                    <a:lnTo>
                      <a:pt x="f153" y="f121"/>
                    </a:lnTo>
                    <a:lnTo>
                      <a:pt x="f153" y="f122"/>
                    </a:lnTo>
                    <a:lnTo>
                      <a:pt x="f153" y="f125"/>
                    </a:lnTo>
                    <a:lnTo>
                      <a:pt x="f154" y="f58"/>
                    </a:lnTo>
                    <a:lnTo>
                      <a:pt x="f154" y="f142"/>
                    </a:lnTo>
                    <a:lnTo>
                      <a:pt x="f154" y="f55"/>
                    </a:lnTo>
                    <a:lnTo>
                      <a:pt x="f252" y="f53"/>
                    </a:lnTo>
                    <a:lnTo>
                      <a:pt x="f156" y="f8"/>
                    </a:lnTo>
                    <a:lnTo>
                      <a:pt x="f156" y="f25"/>
                    </a:lnTo>
                    <a:lnTo>
                      <a:pt x="f158" y="f31"/>
                    </a:lnTo>
                    <a:lnTo>
                      <a:pt x="f165" y="f38"/>
                    </a:lnTo>
                    <a:lnTo>
                      <a:pt x="f277" y="f45"/>
                    </a:lnTo>
                    <a:lnTo>
                      <a:pt x="f277" y="f148"/>
                    </a:lnTo>
                    <a:lnTo>
                      <a:pt x="f255" y="f199"/>
                    </a:lnTo>
                    <a:lnTo>
                      <a:pt x="f247" y="f198"/>
                    </a:lnTo>
                    <a:lnTo>
                      <a:pt x="f276" y="f152"/>
                    </a:lnTo>
                    <a:lnTo>
                      <a:pt x="f247" y="f152"/>
                    </a:lnTo>
                    <a:lnTo>
                      <a:pt x="f255" y="f153"/>
                    </a:lnTo>
                    <a:lnTo>
                      <a:pt x="f277" y="f153"/>
                    </a:lnTo>
                    <a:lnTo>
                      <a:pt x="f174" y="f153"/>
                    </a:lnTo>
                    <a:lnTo>
                      <a:pt x="f158" y="f153"/>
                    </a:lnTo>
                    <a:lnTo>
                      <a:pt x="f252" y="f153"/>
                    </a:lnTo>
                    <a:lnTo>
                      <a:pt x="f154" y="f153"/>
                    </a:lnTo>
                    <a:lnTo>
                      <a:pt x="f152" y="f154"/>
                    </a:lnTo>
                    <a:lnTo>
                      <a:pt x="f254" y="f154"/>
                    </a:lnTo>
                    <a:lnTo>
                      <a:pt x="f150" y="f154"/>
                    </a:lnTo>
                    <a:lnTo>
                      <a:pt x="f199" y="f154"/>
                    </a:lnTo>
                    <a:lnTo>
                      <a:pt x="f278" y="f154"/>
                    </a:lnTo>
                    <a:lnTo>
                      <a:pt x="f274" y="f154"/>
                    </a:lnTo>
                    <a:lnTo>
                      <a:pt x="f42" y="f154"/>
                    </a:lnTo>
                    <a:lnTo>
                      <a:pt x="f279" y="f154"/>
                    </a:lnTo>
                    <a:lnTo>
                      <a:pt x="f31" y="f154"/>
                    </a:lnTo>
                    <a:lnTo>
                      <a:pt x="f25" y="f154"/>
                    </a:lnTo>
                    <a:lnTo>
                      <a:pt x="f280" y="f154"/>
                    </a:lnTo>
                    <a:lnTo>
                      <a:pt x="f10" y="f154"/>
                    </a:lnTo>
                    <a:lnTo>
                      <a:pt x="f53" y="f154"/>
                    </a:lnTo>
                    <a:lnTo>
                      <a:pt x="f281" y="f153"/>
                    </a:lnTo>
                    <a:lnTo>
                      <a:pt x="f55" y="f153"/>
                    </a:lnTo>
                    <a:lnTo>
                      <a:pt x="f142" y="f153"/>
                    </a:lnTo>
                    <a:lnTo>
                      <a:pt x="f282" y="f153"/>
                    </a:lnTo>
                    <a:lnTo>
                      <a:pt x="f58" y="f153"/>
                    </a:lnTo>
                    <a:lnTo>
                      <a:pt x="f125" y="f153"/>
                    </a:lnTo>
                    <a:lnTo>
                      <a:pt x="f283" y="f152"/>
                    </a:lnTo>
                    <a:lnTo>
                      <a:pt x="f122" y="f152"/>
                    </a:lnTo>
                    <a:lnTo>
                      <a:pt x="f284" y="f152"/>
                    </a:lnTo>
                    <a:lnTo>
                      <a:pt x="f65" y="f151"/>
                    </a:lnTo>
                    <a:lnTo>
                      <a:pt x="f285" y="f151"/>
                    </a:lnTo>
                    <a:lnTo>
                      <a:pt x="f71" y="f198"/>
                    </a:lnTo>
                    <a:lnTo>
                      <a:pt x="f73" y="f150"/>
                    </a:lnTo>
                    <a:lnTo>
                      <a:pt x="f286" y="f150"/>
                    </a:lnTo>
                    <a:lnTo>
                      <a:pt x="f81" y="f199"/>
                    </a:lnTo>
                    <a:lnTo>
                      <a:pt x="f287" y="f149"/>
                    </a:lnTo>
                    <a:lnTo>
                      <a:pt x="f95" y="f148"/>
                    </a:lnTo>
                    <a:lnTo>
                      <a:pt x="f253" y="f274"/>
                    </a:lnTo>
                    <a:lnTo>
                      <a:pt x="f251" y="f45"/>
                    </a:lnTo>
                    <a:lnTo>
                      <a:pt x="f250" y="f42"/>
                    </a:lnTo>
                    <a:lnTo>
                      <a:pt x="f211" y="f35"/>
                    </a:lnTo>
                    <a:lnTo>
                      <a:pt x="f212" y="f29"/>
                    </a:lnTo>
                    <a:lnTo>
                      <a:pt x="f215" y="f25"/>
                    </a:lnTo>
                    <a:lnTo>
                      <a:pt x="f288" y="f8"/>
                    </a:lnTo>
                    <a:lnTo>
                      <a:pt x="f218" y="f53"/>
                    </a:lnTo>
                    <a:lnTo>
                      <a:pt x="f221" y="f54"/>
                    </a:lnTo>
                    <a:lnTo>
                      <a:pt x="f289" y="f55"/>
                    </a:lnTo>
                    <a:lnTo>
                      <a:pt x="f223" y="f142"/>
                    </a:lnTo>
                    <a:lnTo>
                      <a:pt x="f225" y="f57"/>
                    </a:lnTo>
                    <a:lnTo>
                      <a:pt x="f4" y="f142"/>
                    </a:lnTo>
                    <a:lnTo>
                      <a:pt x="f4" y="f56"/>
                    </a:lnTo>
                    <a:lnTo>
                      <a:pt x="f225" y="f55"/>
                    </a:lnTo>
                    <a:lnTo>
                      <a:pt x="f224" y="f54"/>
                    </a:lnTo>
                    <a:lnTo>
                      <a:pt x="f289" y="f10"/>
                    </a:lnTo>
                    <a:lnTo>
                      <a:pt x="f220" y="f22"/>
                    </a:lnTo>
                    <a:lnTo>
                      <a:pt x="f217" y="f29"/>
                    </a:lnTo>
                    <a:lnTo>
                      <a:pt x="f288" y="f35"/>
                    </a:lnTo>
                    <a:lnTo>
                      <a:pt x="f215" y="f42"/>
                    </a:lnTo>
                    <a:lnTo>
                      <a:pt x="f212" y="f274"/>
                    </a:lnTo>
                    <a:lnTo>
                      <a:pt x="f211" y="f149"/>
                    </a:lnTo>
                    <a:lnTo>
                      <a:pt x="f250" y="f150"/>
                    </a:lnTo>
                    <a:lnTo>
                      <a:pt x="f208" y="f151"/>
                    </a:lnTo>
                    <a:lnTo>
                      <a:pt x="f207" y="f152"/>
                    </a:lnTo>
                    <a:lnTo>
                      <a:pt x="f290" y="f154"/>
                    </a:lnTo>
                    <a:lnTo>
                      <a:pt x="f91" y="f155"/>
                    </a:lnTo>
                    <a:lnTo>
                      <a:pt x="f287" y="f158"/>
                    </a:lnTo>
                    <a:lnTo>
                      <a:pt x="f83" y="f165"/>
                    </a:lnTo>
                    <a:lnTo>
                      <a:pt x="f79" y="f291"/>
                    </a:lnTo>
                    <a:lnTo>
                      <a:pt x="f75" y="f249"/>
                    </a:lnTo>
                    <a:lnTo>
                      <a:pt x="f71" y="f255"/>
                    </a:lnTo>
                    <a:lnTo>
                      <a:pt x="f67" y="f247"/>
                    </a:lnTo>
                    <a:lnTo>
                      <a:pt x="f63" y="f292"/>
                    </a:lnTo>
                    <a:lnTo>
                      <a:pt x="f121" y="f246"/>
                    </a:lnTo>
                    <a:lnTo>
                      <a:pt x="f138" y="f246"/>
                    </a:lnTo>
                    <a:lnTo>
                      <a:pt x="f125" y="f245"/>
                    </a:lnTo>
                    <a:lnTo>
                      <a:pt x="f282" y="f256"/>
                    </a:lnTo>
                    <a:lnTo>
                      <a:pt x="f142" y="f256"/>
                    </a:lnTo>
                    <a:lnTo>
                      <a:pt x="f281" y="f244"/>
                    </a:lnTo>
                    <a:lnTo>
                      <a:pt x="f54" y="f244"/>
                    </a:lnTo>
                    <a:lnTo>
                      <a:pt x="f10" y="f293"/>
                    </a:lnTo>
                    <a:lnTo>
                      <a:pt x="f8" y="f293"/>
                    </a:lnTo>
                    <a:lnTo>
                      <a:pt x="f25" y="f293"/>
                    </a:lnTo>
                    <a:lnTo>
                      <a:pt x="f29" y="f293"/>
                    </a:lnTo>
                    <a:lnTo>
                      <a:pt x="f279" y="f293"/>
                    </a:lnTo>
                    <a:lnTo>
                      <a:pt x="f38" y="f293"/>
                    </a:lnTo>
                    <a:lnTo>
                      <a:pt x="f45" y="f243"/>
                    </a:lnTo>
                    <a:lnTo>
                      <a:pt x="f274" y="f243"/>
                    </a:lnTo>
                    <a:lnTo>
                      <a:pt x="f149" y="f243"/>
                    </a:lnTo>
                    <a:lnTo>
                      <a:pt x="f199" y="f243"/>
                    </a:lnTo>
                    <a:lnTo>
                      <a:pt x="f198" y="f243"/>
                    </a:lnTo>
                    <a:lnTo>
                      <a:pt x="f152" y="f243"/>
                    </a:lnTo>
                    <a:lnTo>
                      <a:pt x="f154" y="f243"/>
                    </a:lnTo>
                    <a:lnTo>
                      <a:pt x="f156" y="f243"/>
                    </a:lnTo>
                    <a:lnTo>
                      <a:pt x="f165" y="f243"/>
                    </a:lnTo>
                    <a:lnTo>
                      <a:pt x="f277" y="f243"/>
                    </a:lnTo>
                    <a:lnTo>
                      <a:pt x="f255" y="f243"/>
                    </a:lnTo>
                    <a:lnTo>
                      <a:pt x="f246" y="f293"/>
                    </a:lnTo>
                    <a:lnTo>
                      <a:pt x="f245" y="f293"/>
                    </a:lnTo>
                    <a:lnTo>
                      <a:pt x="f244" y="f293"/>
                    </a:lnTo>
                    <a:lnTo>
                      <a:pt x="f243" y="f244"/>
                    </a:lnTo>
                    <a:lnTo>
                      <a:pt x="f294" y="f244"/>
                    </a:lnTo>
                    <a:lnTo>
                      <a:pt x="f257" y="f256"/>
                    </a:lnTo>
                    <a:lnTo>
                      <a:pt x="f258" y="f256"/>
                    </a:lnTo>
                    <a:lnTo>
                      <a:pt x="f239" y="f245"/>
                    </a:lnTo>
                    <a:lnTo>
                      <a:pt x="f238" y="f245"/>
                    </a:lnTo>
                    <a:lnTo>
                      <a:pt x="f237" y="f246"/>
                    </a:lnTo>
                    <a:lnTo>
                      <a:pt x="f262" y="f245"/>
                    </a:lnTo>
                    <a:lnTo>
                      <a:pt x="f235" y="f256"/>
                    </a:lnTo>
                    <a:lnTo>
                      <a:pt x="f234" y="f244"/>
                    </a:lnTo>
                    <a:lnTo>
                      <a:pt x="f295" y="f293"/>
                    </a:lnTo>
                    <a:lnTo>
                      <a:pt x="f265" y="f293"/>
                    </a:lnTo>
                    <a:lnTo>
                      <a:pt x="f232" y="f243"/>
                    </a:lnTo>
                    <a:lnTo>
                      <a:pt x="f231" y="f243"/>
                    </a:lnTo>
                    <a:lnTo>
                      <a:pt x="f267" y="f242"/>
                    </a:lnTo>
                    <a:lnTo>
                      <a:pt x="f230" y="f242"/>
                    </a:lnTo>
                    <a:lnTo>
                      <a:pt x="f268" y="f294"/>
                    </a:lnTo>
                    <a:lnTo>
                      <a:pt x="f197" y="f294"/>
                    </a:lnTo>
                    <a:lnTo>
                      <a:pt x="f228" y="f294"/>
                    </a:lnTo>
                    <a:lnTo>
                      <a:pt x="f227" y="f241"/>
                    </a:lnTo>
                    <a:lnTo>
                      <a:pt x="f195" y="f241"/>
                    </a:lnTo>
                    <a:lnTo>
                      <a:pt x="f296" y="f241"/>
                    </a:lnTo>
                    <a:lnTo>
                      <a:pt x="f273" y="f297"/>
                    </a:lnTo>
                    <a:lnTo>
                      <a:pt x="f193" y="f297"/>
                    </a:lnTo>
                    <a:lnTo>
                      <a:pt x="f272" y="f297"/>
                    </a:lnTo>
                    <a:lnTo>
                      <a:pt x="f192" y="f297"/>
                    </a:lnTo>
                    <a:lnTo>
                      <a:pt x="f191" y="f240"/>
                    </a:lnTo>
                    <a:lnTo>
                      <a:pt x="f201" y="f240"/>
                    </a:lnTo>
                    <a:lnTo>
                      <a:pt x="f190" y="f240"/>
                    </a:lnTo>
                    <a:lnTo>
                      <a:pt x="f219" y="f240"/>
                    </a:lnTo>
                    <a:lnTo>
                      <a:pt x="f271" y="f240"/>
                    </a:lnTo>
                    <a:lnTo>
                      <a:pt x="f203" y="f240"/>
                    </a:lnTo>
                    <a:lnTo>
                      <a:pt x="f298" y="f258"/>
                    </a:lnTo>
                    <a:lnTo>
                      <a:pt x="f213" y="f258"/>
                    </a:lnTo>
                    <a:lnTo>
                      <a:pt x="f186" y="f258"/>
                    </a:lnTo>
                    <a:lnTo>
                      <a:pt x="f204" y="f258"/>
                    </a:lnTo>
                    <a:lnTo>
                      <a:pt x="f205" y="f258"/>
                    </a:lnTo>
                    <a:lnTo>
                      <a:pt x="f183" y="f258"/>
                    </a:lnTo>
                    <a:lnTo>
                      <a:pt x="f182" y="f258"/>
                    </a:lnTo>
                    <a:lnTo>
                      <a:pt x="f181" y="f258"/>
                    </a:lnTo>
                    <a:lnTo>
                      <a:pt x="f180" y="f258"/>
                    </a:lnTo>
                    <a:lnTo>
                      <a:pt x="f299" y="f240"/>
                    </a:lnTo>
                    <a:lnTo>
                      <a:pt x="f177" y="f240"/>
                    </a:lnTo>
                    <a:lnTo>
                      <a:pt x="f176" y="f240"/>
                    </a:lnTo>
                    <a:lnTo>
                      <a:pt x="f300" y="f240"/>
                    </a:lnTo>
                    <a:lnTo>
                      <a:pt x="f172" y="f297"/>
                    </a:lnTo>
                    <a:lnTo>
                      <a:pt x="f171" y="f297"/>
                    </a:lnTo>
                    <a:lnTo>
                      <a:pt x="f301" y="f297"/>
                    </a:lnTo>
                    <a:lnTo>
                      <a:pt x="f168" y="f241"/>
                    </a:lnTo>
                    <a:lnTo>
                      <a:pt x="f167" y="f241"/>
                    </a:lnTo>
                    <a:lnTo>
                      <a:pt x="f302" y="f294"/>
                    </a:lnTo>
                    <a:lnTo>
                      <a:pt x="f163" y="f294"/>
                    </a:lnTo>
                    <a:lnTo>
                      <a:pt x="f162" y="f242"/>
                    </a:lnTo>
                    <a:lnTo>
                      <a:pt x="f303" y="f242"/>
                    </a:lnTo>
                    <a:lnTo>
                      <a:pt x="f159" y="f243"/>
                    </a:lnTo>
                    <a:lnTo>
                      <a:pt x="f157" y="f243"/>
                    </a:lnTo>
                    <a:lnTo>
                      <a:pt x="f120" y="f293"/>
                    </a:lnTo>
                    <a:lnTo>
                      <a:pt x="f118" y="f244"/>
                    </a:lnTo>
                    <a:lnTo>
                      <a:pt x="f115" y="f244"/>
                    </a:lnTo>
                    <a:lnTo>
                      <a:pt x="f114" y="f256"/>
                    </a:lnTo>
                    <a:lnTo>
                      <a:pt x="f112" y="f256"/>
                    </a:lnTo>
                    <a:lnTo>
                      <a:pt x="f111" y="f245"/>
                    </a:lnTo>
                    <a:lnTo>
                      <a:pt x="f109" y="f246"/>
                    </a:lnTo>
                    <a:lnTo>
                      <a:pt x="f108" y="f246"/>
                    </a:lnTo>
                    <a:lnTo>
                      <a:pt x="f107" y="f292"/>
                    </a:lnTo>
                    <a:lnTo>
                      <a:pt x="f130" y="f247"/>
                    </a:lnTo>
                    <a:lnTo>
                      <a:pt x="f131" y="f247"/>
                    </a:lnTo>
                    <a:lnTo>
                      <a:pt x="f103" y="f255"/>
                    </a:lnTo>
                    <a:lnTo>
                      <a:pt x="f146" y="f255"/>
                    </a:lnTo>
                    <a:lnTo>
                      <a:pt x="f304" y="f292"/>
                    </a:lnTo>
                    <a:lnTo>
                      <a:pt x="f100" y="f246"/>
                    </a:lnTo>
                    <a:lnTo>
                      <a:pt x="f99" y="f256"/>
                    </a:lnTo>
                    <a:lnTo>
                      <a:pt x="f145" y="f244"/>
                    </a:lnTo>
                    <a:lnTo>
                      <a:pt x="f144" y="f293"/>
                    </a:lnTo>
                    <a:lnTo>
                      <a:pt x="f93" y="f242"/>
                    </a:lnTo>
                    <a:lnTo>
                      <a:pt x="f90" y="f294"/>
                    </a:lnTo>
                    <a:lnTo>
                      <a:pt x="f88" y="f241"/>
                    </a:lnTo>
                    <a:lnTo>
                      <a:pt x="f143" y="f241"/>
                    </a:lnTo>
                    <a:lnTo>
                      <a:pt x="f139" y="f297"/>
                    </a:lnTo>
                    <a:lnTo>
                      <a:pt x="f80" y="f297"/>
                    </a:lnTo>
                    <a:lnTo>
                      <a:pt x="f78" y="f297"/>
                    </a:lnTo>
                    <a:lnTo>
                      <a:pt x="f76" y="f240"/>
                    </a:lnTo>
                    <a:lnTo>
                      <a:pt x="f74" y="f240"/>
                    </a:lnTo>
                    <a:lnTo>
                      <a:pt x="f70" y="f240"/>
                    </a:lnTo>
                    <a:lnTo>
                      <a:pt x="f66" y="f240"/>
                    </a:lnTo>
                    <a:lnTo>
                      <a:pt x="f62" y="f240"/>
                    </a:lnTo>
                    <a:lnTo>
                      <a:pt x="f52" y="f240"/>
                    </a:lnTo>
                    <a:lnTo>
                      <a:pt x="f305" y="f237"/>
                    </a:lnTo>
                    <a:lnTo>
                      <a:pt x="f180" y="f306"/>
                    </a:lnTo>
                    <a:lnTo>
                      <a:pt x="f180" y="f307"/>
                    </a:lnTo>
                    <a:lnTo>
                      <a:pt x="f180" y="f308"/>
                    </a:lnTo>
                    <a:lnTo>
                      <a:pt x="f180" y="f34"/>
                    </a:lnTo>
                    <a:lnTo>
                      <a:pt x="f179" y="f309"/>
                    </a:lnTo>
                    <a:lnTo>
                      <a:pt x="f299" y="f32"/>
                    </a:lnTo>
                    <a:lnTo>
                      <a:pt x="f177" y="f310"/>
                    </a:lnTo>
                    <a:lnTo>
                      <a:pt x="f176" y="f6"/>
                    </a:lnTo>
                    <a:lnTo>
                      <a:pt x="f173" y="f6"/>
                    </a:lnTo>
                    <a:lnTo>
                      <a:pt x="f311" y="f32"/>
                    </a:lnTo>
                    <a:lnTo>
                      <a:pt x="f301" y="f309"/>
                    </a:lnTo>
                    <a:lnTo>
                      <a:pt x="f6" y="f256"/>
                    </a:lnTo>
                    <a:lnTo>
                      <a:pt x="f312" y="f245"/>
                    </a:lnTo>
                    <a:lnTo>
                      <a:pt x="f313" y="f245"/>
                    </a:lnTo>
                    <a:lnTo>
                      <a:pt x="f27" y="f246"/>
                    </a:lnTo>
                    <a:lnTo>
                      <a:pt x="f314" y="f246"/>
                    </a:lnTo>
                    <a:lnTo>
                      <a:pt x="f24" y="f292"/>
                    </a:lnTo>
                    <a:lnTo>
                      <a:pt x="f0" y="f247"/>
                    </a:lnTo>
                    <a:lnTo>
                      <a:pt x="f23" y="f247"/>
                    </a:lnTo>
                    <a:lnTo>
                      <a:pt x="f21" y="f247"/>
                    </a:lnTo>
                    <a:lnTo>
                      <a:pt x="f20" y="f255"/>
                    </a:lnTo>
                    <a:lnTo>
                      <a:pt x="f19" y="f249"/>
                    </a:lnTo>
                    <a:lnTo>
                      <a:pt x="f18" y="f249"/>
                    </a:lnTo>
                    <a:lnTo>
                      <a:pt x="f17" y="f291"/>
                    </a:lnTo>
                    <a:lnTo>
                      <a:pt x="f16" y="f291"/>
                    </a:lnTo>
                    <a:lnTo>
                      <a:pt x="f15" y="f174"/>
                    </a:lnTo>
                    <a:lnTo>
                      <a:pt x="f14" y="f165"/>
                    </a:lnTo>
                    <a:lnTo>
                      <a:pt x="f13" y="f165"/>
                    </a:lnTo>
                    <a:lnTo>
                      <a:pt x="f12" y="f158"/>
                    </a:lnTo>
                    <a:lnTo>
                      <a:pt x="f11" y="f156"/>
                    </a:lnTo>
                    <a:lnTo>
                      <a:pt x="f315" y="f155"/>
                    </a:lnTo>
                    <a:lnTo>
                      <a:pt x="f9" y="f154"/>
                    </a:lnTo>
                    <a:lnTo>
                      <a:pt x="f316" y="f152"/>
                    </a:lnTo>
                    <a:lnTo>
                      <a:pt x="f317" y="f198"/>
                    </a:lnTo>
                    <a:lnTo>
                      <a:pt x="f318" y="f150"/>
                    </a:lnTo>
                    <a:lnTo>
                      <a:pt x="f319" y="f199"/>
                    </a:lnTo>
                    <a:lnTo>
                      <a:pt x="f320" y="f148"/>
                    </a:lnTo>
                    <a:lnTo>
                      <a:pt x="f321" y="f274"/>
                    </a:lnTo>
                    <a:lnTo>
                      <a:pt x="f322" y="f42"/>
                    </a:lnTo>
                    <a:lnTo>
                      <a:pt x="f322" y="f38"/>
                    </a:lnTo>
                    <a:lnTo>
                      <a:pt x="f5" y="f31"/>
                    </a:lnTo>
                    <a:lnTo>
                      <a:pt x="f5" y="f29"/>
                    </a:lnTo>
                    <a:lnTo>
                      <a:pt x="f5" y="f22"/>
                    </a:lnTo>
                    <a:lnTo>
                      <a:pt x="f5" y="f8"/>
                    </a:lnTo>
                    <a:lnTo>
                      <a:pt x="f322" y="f10"/>
                    </a:lnTo>
                    <a:lnTo>
                      <a:pt x="f321" y="f10"/>
                    </a:lnTo>
                    <a:lnTo>
                      <a:pt x="f320" y="f10"/>
                    </a:lnTo>
                    <a:lnTo>
                      <a:pt x="f318" y="f10"/>
                    </a:lnTo>
                    <a:lnTo>
                      <a:pt x="f323" y="f10"/>
                    </a:lnTo>
                    <a:lnTo>
                      <a:pt x="f7" y="f8"/>
                    </a:lnTo>
                    <a:lnTo>
                      <a:pt x="f7" y="f8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  <a:prstDash val="solid"/>
              </a:ln>
            </p:spPr>
            <p:txBody>
              <a:bodyPr vert="horz" wrap="square" lIns="90000" tIns="46800" rIns="90000" bIns="46800" anchor="t" anchorCtr="0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ru-RU" sz="1800" b="0" i="0" u="none" strike="noStrike" kern="1200">
                  <a:ln>
                    <a:noFill/>
                  </a:ln>
                  <a:latin typeface="Arial" pitchFamily="18"/>
                  <a:ea typeface="Microsoft YaHei" pitchFamily="2"/>
                  <a:cs typeface="Lucida Sans" pitchFamily="2"/>
                </a:endParaRPr>
              </a:p>
            </p:txBody>
          </p:sp>
          <p:sp>
            <p:nvSpPr>
              <p:cNvPr id="113" name="Полилиния 112"/>
              <p:cNvSpPr/>
              <p:nvPr/>
            </p:nvSpPr>
            <p:spPr>
              <a:xfrm>
                <a:off x="8319600" y="1771920"/>
                <a:ext cx="93600" cy="128520"/>
              </a:xfrm>
              <a:custGeom>
                <a:avLst/>
                <a:gdLst>
                  <a:gd name="f0" fmla="val 180"/>
                  <a:gd name="f1" fmla="val w"/>
                  <a:gd name="f2" fmla="val h"/>
                  <a:gd name="f3" fmla="val 0"/>
                  <a:gd name="f4" fmla="val 215"/>
                  <a:gd name="f5" fmla="val 242"/>
                  <a:gd name="f6" fmla="val 213"/>
                  <a:gd name="f7" fmla="val 30"/>
                  <a:gd name="f8" fmla="val 211"/>
                  <a:gd name="f9" fmla="val 207"/>
                  <a:gd name="f10" fmla="val 204"/>
                  <a:gd name="f11" fmla="val 29"/>
                  <a:gd name="f12" fmla="val 202"/>
                  <a:gd name="f13" fmla="val 28"/>
                  <a:gd name="f14" fmla="val 200"/>
                  <a:gd name="f15" fmla="val 26"/>
                  <a:gd name="f16" fmla="val 197"/>
                  <a:gd name="f17" fmla="val 25"/>
                  <a:gd name="f18" fmla="val 194"/>
                  <a:gd name="f19" fmla="val 191"/>
                  <a:gd name="f20" fmla="val 24"/>
                  <a:gd name="f21" fmla="val 189"/>
                  <a:gd name="f22" fmla="val 22"/>
                  <a:gd name="f23" fmla="val 185"/>
                  <a:gd name="f24" fmla="val 183"/>
                  <a:gd name="f25" fmla="val 19"/>
                  <a:gd name="f26" fmla="val 178"/>
                  <a:gd name="f27" fmla="val 18"/>
                  <a:gd name="f28" fmla="val 175"/>
                  <a:gd name="f29" fmla="val 17"/>
                  <a:gd name="f30" fmla="val 173"/>
                  <a:gd name="f31" fmla="val 15"/>
                  <a:gd name="f32" fmla="val 170"/>
                  <a:gd name="f33" fmla="val 14"/>
                  <a:gd name="f34" fmla="val 167"/>
                  <a:gd name="f35" fmla="val 164"/>
                  <a:gd name="f36" fmla="val 13"/>
                  <a:gd name="f37" fmla="val 161"/>
                  <a:gd name="f38" fmla="val 12"/>
                  <a:gd name="f39" fmla="val 157"/>
                  <a:gd name="f40" fmla="val 11"/>
                  <a:gd name="f41" fmla="val 153"/>
                  <a:gd name="f42" fmla="val 9"/>
                  <a:gd name="f43" fmla="val 151"/>
                  <a:gd name="f44" fmla="val 147"/>
                  <a:gd name="f45" fmla="val 8"/>
                  <a:gd name="f46" fmla="val 145"/>
                  <a:gd name="f47" fmla="val 141"/>
                  <a:gd name="f48" fmla="val 7"/>
                  <a:gd name="f49" fmla="val 138"/>
                  <a:gd name="f50" fmla="val 6"/>
                  <a:gd name="f51" fmla="val 134"/>
                  <a:gd name="f52" fmla="val 131"/>
                  <a:gd name="f53" fmla="val 5"/>
                  <a:gd name="f54" fmla="val 128"/>
                  <a:gd name="f55" fmla="val 124"/>
                  <a:gd name="f56" fmla="val 3"/>
                  <a:gd name="f57" fmla="val 121"/>
                  <a:gd name="f58" fmla="val 118"/>
                  <a:gd name="f59" fmla="val 116"/>
                  <a:gd name="f60" fmla="val 2"/>
                  <a:gd name="f61" fmla="val 112"/>
                  <a:gd name="f62" fmla="val 110"/>
                  <a:gd name="f63" fmla="val 1"/>
                  <a:gd name="f64" fmla="val 107"/>
                  <a:gd name="f65" fmla="val 103"/>
                  <a:gd name="f66" fmla="val 101"/>
                  <a:gd name="f67" fmla="val 99"/>
                  <a:gd name="f68" fmla="val 96"/>
                  <a:gd name="f69" fmla="val 93"/>
                  <a:gd name="f70" fmla="val 90"/>
                  <a:gd name="f71" fmla="val 88"/>
                  <a:gd name="f72" fmla="val 85"/>
                  <a:gd name="f73" fmla="val 82"/>
                  <a:gd name="f74" fmla="val 79"/>
                  <a:gd name="f75" fmla="val 77"/>
                  <a:gd name="f76" fmla="val 74"/>
                  <a:gd name="f77" fmla="val 71"/>
                  <a:gd name="f78" fmla="val 68"/>
                  <a:gd name="f79" fmla="val 66"/>
                  <a:gd name="f80" fmla="val 63"/>
                  <a:gd name="f81" fmla="val 60"/>
                  <a:gd name="f82" fmla="val 57"/>
                  <a:gd name="f83" fmla="val 55"/>
                  <a:gd name="f84" fmla="val 52"/>
                  <a:gd name="f85" fmla="val 49"/>
                  <a:gd name="f86" fmla="val 46"/>
                  <a:gd name="f87" fmla="val 44"/>
                  <a:gd name="f88" fmla="val 41"/>
                  <a:gd name="f89" fmla="val 39"/>
                  <a:gd name="f90" fmla="val 35"/>
                  <a:gd name="f91" fmla="val 33"/>
                  <a:gd name="f92" fmla="val 27"/>
                  <a:gd name="f93" fmla="val 23"/>
                  <a:gd name="f94" fmla="val 21"/>
                  <a:gd name="f95" fmla="val 20"/>
                  <a:gd name="f96" fmla="val 16"/>
                  <a:gd name="f97" fmla="val 10"/>
                  <a:gd name="f98" fmla="val 31"/>
                  <a:gd name="f99" fmla="val 32"/>
                  <a:gd name="f100" fmla="val 37"/>
                  <a:gd name="f101" fmla="val 40"/>
                  <a:gd name="f102" fmla="val 42"/>
                  <a:gd name="f103" fmla="val 45"/>
                  <a:gd name="f104" fmla="val 47"/>
                  <a:gd name="f105" fmla="val 4"/>
                  <a:gd name="f106" fmla="val 48"/>
                  <a:gd name="f107" fmla="val 51"/>
                  <a:gd name="f108" fmla="val 53"/>
                  <a:gd name="f109" fmla="val 56"/>
                  <a:gd name="f110" fmla="val 58"/>
                  <a:gd name="f111" fmla="val 65"/>
                  <a:gd name="f112" fmla="val 70"/>
                  <a:gd name="f113" fmla="val 75"/>
                  <a:gd name="f114" fmla="val 76"/>
                  <a:gd name="f115" fmla="val 80"/>
                  <a:gd name="f116" fmla="val 84"/>
                  <a:gd name="f117" fmla="val 86"/>
                  <a:gd name="f118" fmla="val 91"/>
                  <a:gd name="f119" fmla="val 92"/>
                  <a:gd name="f120" fmla="val 94"/>
                  <a:gd name="f121" fmla="val 97"/>
                  <a:gd name="f122" fmla="val 102"/>
                  <a:gd name="f123" fmla="val 105"/>
                  <a:gd name="f124" fmla="val 108"/>
                  <a:gd name="f125" fmla="val 113"/>
                  <a:gd name="f126" fmla="val 119"/>
                  <a:gd name="f127" fmla="val 122"/>
                  <a:gd name="f128" fmla="val 125"/>
                  <a:gd name="f129" fmla="val 127"/>
                  <a:gd name="f130" fmla="val 133"/>
                  <a:gd name="f131" fmla="val 137"/>
                  <a:gd name="f132" fmla="val 139"/>
                  <a:gd name="f133" fmla="val 143"/>
                  <a:gd name="f134" fmla="val 146"/>
                  <a:gd name="f135" fmla="val 149"/>
                  <a:gd name="f136" fmla="val 152"/>
                  <a:gd name="f137" fmla="val 155"/>
                  <a:gd name="f138" fmla="val 158"/>
                  <a:gd name="f139" fmla="val 176"/>
                  <a:gd name="f140" fmla="val 182"/>
                  <a:gd name="f141" fmla="val 184"/>
                  <a:gd name="f142" fmla="val 188"/>
                  <a:gd name="f143" fmla="val 199"/>
                  <a:gd name="f144" fmla="val 201"/>
                  <a:gd name="f145" fmla="val 205"/>
                  <a:gd name="f146" fmla="val 208"/>
                  <a:gd name="f147" fmla="val 210"/>
                  <a:gd name="f148" fmla="val 212"/>
                  <a:gd name="f149" fmla="val 217"/>
                  <a:gd name="f150" fmla="val 220"/>
                  <a:gd name="f151" fmla="val 222"/>
                  <a:gd name="f152" fmla="val 225"/>
                  <a:gd name="f153" fmla="val 227"/>
                  <a:gd name="f154" fmla="val 229"/>
                  <a:gd name="f155" fmla="val 231"/>
                  <a:gd name="f156" fmla="val 233"/>
                  <a:gd name="f157" fmla="val 235"/>
                  <a:gd name="f158" fmla="val 237"/>
                  <a:gd name="f159" fmla="val 239"/>
                  <a:gd name="f160" fmla="val 228"/>
                  <a:gd name="f161" fmla="val 216"/>
                  <a:gd name="f162" fmla="val 206"/>
                  <a:gd name="f163" fmla="val 203"/>
                  <a:gd name="f164" fmla="val 195"/>
                  <a:gd name="f165" fmla="val 193"/>
                  <a:gd name="f166" fmla="val 186"/>
                  <a:gd name="f167" fmla="val 166"/>
                  <a:gd name="f168" fmla="val 163"/>
                  <a:gd name="f169" fmla="val 159"/>
                  <a:gd name="f170" fmla="val 150"/>
                  <a:gd name="f171" fmla="val 136"/>
                  <a:gd name="f172" fmla="val 132"/>
                  <a:gd name="f173" fmla="val 129"/>
                  <a:gd name="f174" fmla="val 120"/>
                  <a:gd name="f175" fmla="val 109"/>
                  <a:gd name="f176" fmla="val 98"/>
                  <a:gd name="f177" fmla="val 81"/>
                  <a:gd name="f178" fmla="val 73"/>
                  <a:gd name="f179" fmla="val 67"/>
                  <a:gd name="f180" fmla="val 34"/>
                  <a:gd name="f181" fmla="val 64"/>
                  <a:gd name="f182" fmla="val 62"/>
                  <a:gd name="f183" fmla="val 59"/>
                  <a:gd name="f184" fmla="val 43"/>
                  <a:gd name="f185" fmla="val 50"/>
                  <a:gd name="f186" fmla="val 61"/>
                  <a:gd name="f187" fmla="val 69"/>
                  <a:gd name="f188" fmla="val 72"/>
                  <a:gd name="f189" fmla="val 95"/>
                  <a:gd name="f190" fmla="val 106"/>
                  <a:gd name="f191" fmla="val 36"/>
                  <a:gd name="f192" fmla="val 111"/>
                  <a:gd name="f193" fmla="val 123"/>
                  <a:gd name="f194" fmla="val 144"/>
                  <a:gd name="f195" fmla="val 156"/>
                  <a:gd name="f196" fmla="val 168"/>
                  <a:gd name="f197" fmla="val 179"/>
                  <a:gd name="f198" fmla="val 181"/>
                  <a:gd name="f199" fmla="val 196"/>
                  <a:gd name="f200" fmla="val 198"/>
                  <a:gd name="f201" fmla="val 209"/>
                  <a:gd name="f202" fmla="val 214"/>
                  <a:gd name="f203" fmla="*/ f1 1 215"/>
                  <a:gd name="f204" fmla="*/ f2 1 242"/>
                  <a:gd name="f205" fmla="val f3"/>
                  <a:gd name="f206" fmla="val f4"/>
                  <a:gd name="f207" fmla="val f5"/>
                  <a:gd name="f208" fmla="+- f207 0 f205"/>
                  <a:gd name="f209" fmla="+- f206 0 f205"/>
                  <a:gd name="f210" fmla="*/ f209 1 215"/>
                  <a:gd name="f211" fmla="*/ f208 1 242"/>
                  <a:gd name="f212" fmla="*/ f205 1 f210"/>
                  <a:gd name="f213" fmla="*/ f206 1 f210"/>
                  <a:gd name="f214" fmla="*/ f205 1 f211"/>
                  <a:gd name="f215" fmla="*/ f207 1 f211"/>
                  <a:gd name="f216" fmla="*/ f212 f203 1"/>
                  <a:gd name="f217" fmla="*/ f213 f203 1"/>
                  <a:gd name="f218" fmla="*/ f215 f204 1"/>
                  <a:gd name="f219" fmla="*/ f214 f204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216" t="f219" r="f217" b="f218"/>
                <a:pathLst>
                  <a:path w="215" h="242">
                    <a:moveTo>
                      <a:pt x="f6" y="f7"/>
                    </a:moveTo>
                    <a:lnTo>
                      <a:pt x="f8" y="f7"/>
                    </a:lnTo>
                    <a:lnTo>
                      <a:pt x="f9" y="f7"/>
                    </a:lnTo>
                    <a:lnTo>
                      <a:pt x="f10" y="f11"/>
                    </a:lnTo>
                    <a:lnTo>
                      <a:pt x="f12" y="f13"/>
                    </a:lnTo>
                    <a:lnTo>
                      <a:pt x="f14" y="f15"/>
                    </a:lnTo>
                    <a:lnTo>
                      <a:pt x="f16" y="f17"/>
                    </a:lnTo>
                    <a:lnTo>
                      <a:pt x="f18" y="f17"/>
                    </a:lnTo>
                    <a:lnTo>
                      <a:pt x="f19" y="f20"/>
                    </a:lnTo>
                    <a:lnTo>
                      <a:pt x="f21" y="f22"/>
                    </a:lnTo>
                    <a:lnTo>
                      <a:pt x="f23" y="f22"/>
                    </a:lnTo>
                    <a:lnTo>
                      <a:pt x="f24" y="f25"/>
                    </a:lnTo>
                    <a:lnTo>
                      <a:pt x="f0" y="f25"/>
                    </a:lnTo>
                    <a:lnTo>
                      <a:pt x="f26" y="f27"/>
                    </a:lnTo>
                    <a:lnTo>
                      <a:pt x="f28" y="f29"/>
                    </a:lnTo>
                    <a:lnTo>
                      <a:pt x="f30" y="f31"/>
                    </a:lnTo>
                    <a:lnTo>
                      <a:pt x="f32" y="f33"/>
                    </a:lnTo>
                    <a:lnTo>
                      <a:pt x="f34" y="f33"/>
                    </a:lnTo>
                    <a:lnTo>
                      <a:pt x="f35" y="f36"/>
                    </a:lnTo>
                    <a:lnTo>
                      <a:pt x="f37" y="f38"/>
                    </a:lnTo>
                    <a:lnTo>
                      <a:pt x="f39" y="f40"/>
                    </a:lnTo>
                    <a:lnTo>
                      <a:pt x="f41" y="f42"/>
                    </a:lnTo>
                    <a:lnTo>
                      <a:pt x="f43" y="f42"/>
                    </a:lnTo>
                    <a:lnTo>
                      <a:pt x="f44" y="f45"/>
                    </a:lnTo>
                    <a:lnTo>
                      <a:pt x="f46" y="f45"/>
                    </a:lnTo>
                    <a:lnTo>
                      <a:pt x="f47" y="f48"/>
                    </a:lnTo>
                    <a:lnTo>
                      <a:pt x="f49" y="f50"/>
                    </a:lnTo>
                    <a:lnTo>
                      <a:pt x="f51" y="f50"/>
                    </a:lnTo>
                    <a:lnTo>
                      <a:pt x="f52" y="f53"/>
                    </a:lnTo>
                    <a:lnTo>
                      <a:pt x="f54" y="f53"/>
                    </a:lnTo>
                    <a:lnTo>
                      <a:pt x="f55" y="f56"/>
                    </a:lnTo>
                    <a:lnTo>
                      <a:pt x="f57" y="f56"/>
                    </a:lnTo>
                    <a:lnTo>
                      <a:pt x="f58" y="f56"/>
                    </a:lnTo>
                    <a:lnTo>
                      <a:pt x="f59" y="f60"/>
                    </a:lnTo>
                    <a:lnTo>
                      <a:pt x="f61" y="f60"/>
                    </a:lnTo>
                    <a:lnTo>
                      <a:pt x="f62" y="f63"/>
                    </a:lnTo>
                    <a:lnTo>
                      <a:pt x="f64" y="f63"/>
                    </a:lnTo>
                    <a:lnTo>
                      <a:pt x="f65" y="f63"/>
                    </a:lnTo>
                    <a:lnTo>
                      <a:pt x="f66" y="f63"/>
                    </a:lnTo>
                    <a:lnTo>
                      <a:pt x="f67" y="f3"/>
                    </a:lnTo>
                    <a:lnTo>
                      <a:pt x="f68" y="f3"/>
                    </a:lnTo>
                    <a:lnTo>
                      <a:pt x="f69" y="f3"/>
                    </a:lnTo>
                    <a:lnTo>
                      <a:pt x="f70" y="f3"/>
                    </a:lnTo>
                    <a:lnTo>
                      <a:pt x="f71" y="f3"/>
                    </a:lnTo>
                    <a:lnTo>
                      <a:pt x="f72" y="f3"/>
                    </a:lnTo>
                    <a:lnTo>
                      <a:pt x="f73" y="f3"/>
                    </a:lnTo>
                    <a:lnTo>
                      <a:pt x="f74" y="f3"/>
                    </a:lnTo>
                    <a:lnTo>
                      <a:pt x="f75" y="f3"/>
                    </a:lnTo>
                    <a:lnTo>
                      <a:pt x="f76" y="f3"/>
                    </a:lnTo>
                    <a:lnTo>
                      <a:pt x="f77" y="f3"/>
                    </a:lnTo>
                    <a:lnTo>
                      <a:pt x="f78" y="f3"/>
                    </a:lnTo>
                    <a:lnTo>
                      <a:pt x="f79" y="f3"/>
                    </a:lnTo>
                    <a:lnTo>
                      <a:pt x="f80" y="f63"/>
                    </a:lnTo>
                    <a:lnTo>
                      <a:pt x="f81" y="f63"/>
                    </a:lnTo>
                    <a:lnTo>
                      <a:pt x="f82" y="f63"/>
                    </a:lnTo>
                    <a:lnTo>
                      <a:pt x="f83" y="f60"/>
                    </a:lnTo>
                    <a:lnTo>
                      <a:pt x="f84" y="f60"/>
                    </a:lnTo>
                    <a:lnTo>
                      <a:pt x="f85" y="f56"/>
                    </a:lnTo>
                    <a:lnTo>
                      <a:pt x="f86" y="f56"/>
                    </a:lnTo>
                    <a:lnTo>
                      <a:pt x="f87" y="f53"/>
                    </a:lnTo>
                    <a:lnTo>
                      <a:pt x="f88" y="f50"/>
                    </a:lnTo>
                    <a:lnTo>
                      <a:pt x="f89" y="f48"/>
                    </a:lnTo>
                    <a:lnTo>
                      <a:pt x="f90" y="f48"/>
                    </a:lnTo>
                    <a:lnTo>
                      <a:pt x="f91" y="f45"/>
                    </a:lnTo>
                    <a:lnTo>
                      <a:pt x="f7" y="f42"/>
                    </a:lnTo>
                    <a:lnTo>
                      <a:pt x="f13" y="f40"/>
                    </a:lnTo>
                    <a:lnTo>
                      <a:pt x="f92" y="f38"/>
                    </a:lnTo>
                    <a:lnTo>
                      <a:pt x="f20" y="f36"/>
                    </a:lnTo>
                    <a:lnTo>
                      <a:pt x="f93" y="f31"/>
                    </a:lnTo>
                    <a:lnTo>
                      <a:pt x="f94" y="f29"/>
                    </a:lnTo>
                    <a:lnTo>
                      <a:pt x="f95" y="f27"/>
                    </a:lnTo>
                    <a:lnTo>
                      <a:pt x="f29" y="f25"/>
                    </a:lnTo>
                    <a:lnTo>
                      <a:pt x="f96" y="f22"/>
                    </a:lnTo>
                    <a:lnTo>
                      <a:pt x="f31" y="f93"/>
                    </a:lnTo>
                    <a:lnTo>
                      <a:pt x="f36" y="f17"/>
                    </a:lnTo>
                    <a:lnTo>
                      <a:pt x="f38" y="f15"/>
                    </a:lnTo>
                    <a:lnTo>
                      <a:pt x="f40" y="f11"/>
                    </a:lnTo>
                    <a:lnTo>
                      <a:pt x="f97" y="f98"/>
                    </a:lnTo>
                    <a:lnTo>
                      <a:pt x="f42" y="f99"/>
                    </a:lnTo>
                    <a:lnTo>
                      <a:pt x="f48" y="f90"/>
                    </a:lnTo>
                    <a:lnTo>
                      <a:pt x="f48" y="f100"/>
                    </a:lnTo>
                    <a:lnTo>
                      <a:pt x="f50" y="f101"/>
                    </a:lnTo>
                    <a:lnTo>
                      <a:pt x="f53" y="f102"/>
                    </a:lnTo>
                    <a:lnTo>
                      <a:pt x="f53" y="f103"/>
                    </a:lnTo>
                    <a:lnTo>
                      <a:pt x="f53" y="f104"/>
                    </a:lnTo>
                    <a:lnTo>
                      <a:pt x="f105" y="f106"/>
                    </a:lnTo>
                    <a:lnTo>
                      <a:pt x="f105" y="f107"/>
                    </a:lnTo>
                    <a:lnTo>
                      <a:pt x="f56" y="f108"/>
                    </a:lnTo>
                    <a:lnTo>
                      <a:pt x="f56" y="f109"/>
                    </a:lnTo>
                    <a:lnTo>
                      <a:pt x="f56" y="f110"/>
                    </a:lnTo>
                    <a:lnTo>
                      <a:pt x="f63" y="f81"/>
                    </a:lnTo>
                    <a:lnTo>
                      <a:pt x="f63" y="f80"/>
                    </a:lnTo>
                    <a:lnTo>
                      <a:pt x="f63" y="f111"/>
                    </a:lnTo>
                    <a:lnTo>
                      <a:pt x="f63" y="f78"/>
                    </a:lnTo>
                    <a:lnTo>
                      <a:pt x="f63" y="f112"/>
                    </a:lnTo>
                    <a:lnTo>
                      <a:pt x="f63" y="f77"/>
                    </a:lnTo>
                    <a:lnTo>
                      <a:pt x="f63" y="f113"/>
                    </a:lnTo>
                    <a:lnTo>
                      <a:pt x="f63" y="f114"/>
                    </a:lnTo>
                    <a:lnTo>
                      <a:pt x="f63" y="f75"/>
                    </a:lnTo>
                    <a:lnTo>
                      <a:pt x="f3" y="f115"/>
                    </a:lnTo>
                    <a:lnTo>
                      <a:pt x="f3" y="f73"/>
                    </a:lnTo>
                    <a:lnTo>
                      <a:pt x="f3" y="f116"/>
                    </a:lnTo>
                    <a:lnTo>
                      <a:pt x="f3" y="f117"/>
                    </a:lnTo>
                    <a:lnTo>
                      <a:pt x="f3" y="f71"/>
                    </a:lnTo>
                    <a:lnTo>
                      <a:pt x="f3" y="f118"/>
                    </a:lnTo>
                    <a:lnTo>
                      <a:pt x="f3" y="f119"/>
                    </a:lnTo>
                    <a:lnTo>
                      <a:pt x="f3" y="f120"/>
                    </a:lnTo>
                    <a:lnTo>
                      <a:pt x="f3" y="f121"/>
                    </a:lnTo>
                    <a:lnTo>
                      <a:pt x="f3" y="f66"/>
                    </a:lnTo>
                    <a:lnTo>
                      <a:pt x="f3" y="f122"/>
                    </a:lnTo>
                    <a:lnTo>
                      <a:pt x="f3" y="f123"/>
                    </a:lnTo>
                    <a:lnTo>
                      <a:pt x="f3" y="f124"/>
                    </a:lnTo>
                    <a:lnTo>
                      <a:pt x="f3" y="f62"/>
                    </a:lnTo>
                    <a:lnTo>
                      <a:pt x="f3" y="f125"/>
                    </a:lnTo>
                    <a:lnTo>
                      <a:pt x="f3" y="f59"/>
                    </a:lnTo>
                    <a:lnTo>
                      <a:pt x="f3" y="f126"/>
                    </a:lnTo>
                    <a:lnTo>
                      <a:pt x="f3" y="f127"/>
                    </a:lnTo>
                    <a:lnTo>
                      <a:pt x="f3" y="f128"/>
                    </a:lnTo>
                    <a:lnTo>
                      <a:pt x="f3" y="f129"/>
                    </a:lnTo>
                    <a:lnTo>
                      <a:pt x="f3" y="f52"/>
                    </a:lnTo>
                    <a:lnTo>
                      <a:pt x="f63" y="f130"/>
                    </a:lnTo>
                    <a:lnTo>
                      <a:pt x="f63" y="f131"/>
                    </a:lnTo>
                    <a:lnTo>
                      <a:pt x="f63" y="f132"/>
                    </a:lnTo>
                    <a:lnTo>
                      <a:pt x="f63" y="f133"/>
                    </a:lnTo>
                    <a:lnTo>
                      <a:pt x="f63" y="f134"/>
                    </a:lnTo>
                    <a:lnTo>
                      <a:pt x="f63" y="f135"/>
                    </a:lnTo>
                    <a:lnTo>
                      <a:pt x="f63" y="f136"/>
                    </a:lnTo>
                    <a:lnTo>
                      <a:pt x="f63" y="f137"/>
                    </a:lnTo>
                    <a:lnTo>
                      <a:pt x="f56" y="f138"/>
                    </a:lnTo>
                    <a:lnTo>
                      <a:pt x="f56" y="f37"/>
                    </a:lnTo>
                    <a:lnTo>
                      <a:pt x="f56" y="f35"/>
                    </a:lnTo>
                    <a:lnTo>
                      <a:pt x="f56" y="f34"/>
                    </a:lnTo>
                    <a:lnTo>
                      <a:pt x="f56" y="f32"/>
                    </a:lnTo>
                    <a:lnTo>
                      <a:pt x="f56" y="f30"/>
                    </a:lnTo>
                    <a:lnTo>
                      <a:pt x="f56" y="f139"/>
                    </a:lnTo>
                    <a:lnTo>
                      <a:pt x="f56" y="f26"/>
                    </a:lnTo>
                    <a:lnTo>
                      <a:pt x="f105" y="f140"/>
                    </a:lnTo>
                    <a:lnTo>
                      <a:pt x="f105" y="f141"/>
                    </a:lnTo>
                    <a:lnTo>
                      <a:pt x="f105" y="f142"/>
                    </a:lnTo>
                    <a:lnTo>
                      <a:pt x="f105" y="f19"/>
                    </a:lnTo>
                    <a:lnTo>
                      <a:pt x="f53" y="f18"/>
                    </a:lnTo>
                    <a:lnTo>
                      <a:pt x="f53" y="f16"/>
                    </a:lnTo>
                    <a:lnTo>
                      <a:pt x="f53" y="f143"/>
                    </a:lnTo>
                    <a:lnTo>
                      <a:pt x="f53" y="f144"/>
                    </a:lnTo>
                    <a:lnTo>
                      <a:pt x="f50" y="f145"/>
                    </a:lnTo>
                    <a:lnTo>
                      <a:pt x="f50" y="f146"/>
                    </a:lnTo>
                    <a:lnTo>
                      <a:pt x="f50" y="f147"/>
                    </a:lnTo>
                    <a:lnTo>
                      <a:pt x="f50" y="f148"/>
                    </a:lnTo>
                    <a:lnTo>
                      <a:pt x="f50" y="f4"/>
                    </a:lnTo>
                    <a:lnTo>
                      <a:pt x="f48" y="f149"/>
                    </a:lnTo>
                    <a:lnTo>
                      <a:pt x="f48" y="f150"/>
                    </a:lnTo>
                    <a:lnTo>
                      <a:pt x="f48" y="f151"/>
                    </a:lnTo>
                    <a:lnTo>
                      <a:pt x="f42" y="f152"/>
                    </a:lnTo>
                    <a:lnTo>
                      <a:pt x="f42" y="f153"/>
                    </a:lnTo>
                    <a:lnTo>
                      <a:pt x="f42" y="f154"/>
                    </a:lnTo>
                    <a:lnTo>
                      <a:pt x="f97" y="f155"/>
                    </a:lnTo>
                    <a:lnTo>
                      <a:pt x="f97" y="f156"/>
                    </a:lnTo>
                    <a:lnTo>
                      <a:pt x="f97" y="f157"/>
                    </a:lnTo>
                    <a:lnTo>
                      <a:pt x="f40" y="f158"/>
                    </a:lnTo>
                    <a:lnTo>
                      <a:pt x="f40" y="f159"/>
                    </a:lnTo>
                    <a:lnTo>
                      <a:pt x="f38" y="f5"/>
                    </a:lnTo>
                    <a:lnTo>
                      <a:pt x="f7" y="f5"/>
                    </a:lnTo>
                    <a:lnTo>
                      <a:pt x="f99" y="f159"/>
                    </a:lnTo>
                    <a:lnTo>
                      <a:pt x="f99" y="f157"/>
                    </a:lnTo>
                    <a:lnTo>
                      <a:pt x="f99" y="f156"/>
                    </a:lnTo>
                    <a:lnTo>
                      <a:pt x="f99" y="f155"/>
                    </a:lnTo>
                    <a:lnTo>
                      <a:pt x="f99" y="f160"/>
                    </a:lnTo>
                    <a:lnTo>
                      <a:pt x="f99" y="f152"/>
                    </a:lnTo>
                    <a:lnTo>
                      <a:pt x="f99" y="f151"/>
                    </a:lnTo>
                    <a:lnTo>
                      <a:pt x="f91" y="f150"/>
                    </a:lnTo>
                    <a:lnTo>
                      <a:pt x="f99" y="f161"/>
                    </a:lnTo>
                    <a:lnTo>
                      <a:pt x="f99" y="f148"/>
                    </a:lnTo>
                    <a:lnTo>
                      <a:pt x="f99" y="f147"/>
                    </a:lnTo>
                    <a:lnTo>
                      <a:pt x="f99" y="f162"/>
                    </a:lnTo>
                    <a:lnTo>
                      <a:pt x="f99" y="f163"/>
                    </a:lnTo>
                    <a:lnTo>
                      <a:pt x="f7" y="f143"/>
                    </a:lnTo>
                    <a:lnTo>
                      <a:pt x="f7" y="f164"/>
                    </a:lnTo>
                    <a:lnTo>
                      <a:pt x="f7" y="f165"/>
                    </a:lnTo>
                    <a:lnTo>
                      <a:pt x="f7" y="f21"/>
                    </a:lnTo>
                    <a:lnTo>
                      <a:pt x="f11" y="f166"/>
                    </a:lnTo>
                    <a:lnTo>
                      <a:pt x="f11" y="f140"/>
                    </a:lnTo>
                    <a:lnTo>
                      <a:pt x="f11" y="f26"/>
                    </a:lnTo>
                    <a:lnTo>
                      <a:pt x="f13" y="f30"/>
                    </a:lnTo>
                    <a:lnTo>
                      <a:pt x="f13" y="f32"/>
                    </a:lnTo>
                    <a:lnTo>
                      <a:pt x="f13" y="f167"/>
                    </a:lnTo>
                    <a:lnTo>
                      <a:pt x="f92" y="f168"/>
                    </a:lnTo>
                    <a:lnTo>
                      <a:pt x="f92" y="f169"/>
                    </a:lnTo>
                    <a:lnTo>
                      <a:pt x="f15" y="f137"/>
                    </a:lnTo>
                    <a:lnTo>
                      <a:pt x="f15" y="f170"/>
                    </a:lnTo>
                    <a:lnTo>
                      <a:pt x="f15" y="f44"/>
                    </a:lnTo>
                    <a:lnTo>
                      <a:pt x="f15" y="f133"/>
                    </a:lnTo>
                    <a:lnTo>
                      <a:pt x="f20" y="f132"/>
                    </a:lnTo>
                    <a:lnTo>
                      <a:pt x="f20" y="f171"/>
                    </a:lnTo>
                    <a:lnTo>
                      <a:pt x="f20" y="f172"/>
                    </a:lnTo>
                    <a:lnTo>
                      <a:pt x="f20" y="f173"/>
                    </a:lnTo>
                    <a:lnTo>
                      <a:pt x="f20" y="f55"/>
                    </a:lnTo>
                    <a:lnTo>
                      <a:pt x="f20" y="f174"/>
                    </a:lnTo>
                    <a:lnTo>
                      <a:pt x="f20" y="f59"/>
                    </a:lnTo>
                    <a:lnTo>
                      <a:pt x="f20" y="f125"/>
                    </a:lnTo>
                    <a:lnTo>
                      <a:pt x="f20" y="f175"/>
                    </a:lnTo>
                    <a:lnTo>
                      <a:pt x="f20" y="f123"/>
                    </a:lnTo>
                    <a:lnTo>
                      <a:pt x="f20" y="f122"/>
                    </a:lnTo>
                    <a:lnTo>
                      <a:pt x="f20" y="f176"/>
                    </a:lnTo>
                    <a:lnTo>
                      <a:pt x="f15" y="f120"/>
                    </a:lnTo>
                    <a:lnTo>
                      <a:pt x="f15" y="f118"/>
                    </a:lnTo>
                    <a:lnTo>
                      <a:pt x="f92" y="f71"/>
                    </a:lnTo>
                    <a:lnTo>
                      <a:pt x="f92" y="f72"/>
                    </a:lnTo>
                    <a:lnTo>
                      <a:pt x="f13" y="f177"/>
                    </a:lnTo>
                    <a:lnTo>
                      <a:pt x="f11" y="f74"/>
                    </a:lnTo>
                    <a:lnTo>
                      <a:pt x="f11" y="f114"/>
                    </a:lnTo>
                    <a:lnTo>
                      <a:pt x="f7" y="f178"/>
                    </a:lnTo>
                    <a:lnTo>
                      <a:pt x="f99" y="f112"/>
                    </a:lnTo>
                    <a:lnTo>
                      <a:pt x="f91" y="f179"/>
                    </a:lnTo>
                    <a:lnTo>
                      <a:pt x="f180" y="f181"/>
                    </a:lnTo>
                    <a:lnTo>
                      <a:pt x="f90" y="f182"/>
                    </a:lnTo>
                    <a:lnTo>
                      <a:pt x="f100" y="f183"/>
                    </a:lnTo>
                    <a:lnTo>
                      <a:pt x="f89" y="f82"/>
                    </a:lnTo>
                    <a:lnTo>
                      <a:pt x="f101" y="f109"/>
                    </a:lnTo>
                    <a:lnTo>
                      <a:pt x="f184" y="f108"/>
                    </a:lnTo>
                    <a:lnTo>
                      <a:pt x="f103" y="f107"/>
                    </a:lnTo>
                    <a:lnTo>
                      <a:pt x="f86" y="f85"/>
                    </a:lnTo>
                    <a:lnTo>
                      <a:pt x="f185" y="f106"/>
                    </a:lnTo>
                    <a:lnTo>
                      <a:pt x="f107" y="f86"/>
                    </a:lnTo>
                    <a:lnTo>
                      <a:pt x="f83" y="f103"/>
                    </a:lnTo>
                    <a:lnTo>
                      <a:pt x="f82" y="f184"/>
                    </a:lnTo>
                    <a:lnTo>
                      <a:pt x="f186" y="f184"/>
                    </a:lnTo>
                    <a:lnTo>
                      <a:pt x="f182" y="f102"/>
                    </a:lnTo>
                    <a:lnTo>
                      <a:pt x="f111" y="f102"/>
                    </a:lnTo>
                    <a:lnTo>
                      <a:pt x="f179" y="f88"/>
                    </a:lnTo>
                    <a:lnTo>
                      <a:pt x="f187" y="f88"/>
                    </a:lnTo>
                    <a:lnTo>
                      <a:pt x="f188" y="f101"/>
                    </a:lnTo>
                    <a:lnTo>
                      <a:pt x="f76" y="f101"/>
                    </a:lnTo>
                    <a:lnTo>
                      <a:pt x="f75" y="f89"/>
                    </a:lnTo>
                    <a:lnTo>
                      <a:pt x="f115" y="f89"/>
                    </a:lnTo>
                    <a:lnTo>
                      <a:pt x="f73" y="f89"/>
                    </a:lnTo>
                    <a:lnTo>
                      <a:pt x="f72" y="f89"/>
                    </a:lnTo>
                    <a:lnTo>
                      <a:pt x="f71" y="f100"/>
                    </a:lnTo>
                    <a:lnTo>
                      <a:pt x="f70" y="f100"/>
                    </a:lnTo>
                    <a:lnTo>
                      <a:pt x="f69" y="f100"/>
                    </a:lnTo>
                    <a:lnTo>
                      <a:pt x="f189" y="f100"/>
                    </a:lnTo>
                    <a:lnTo>
                      <a:pt x="f121" y="f100"/>
                    </a:lnTo>
                    <a:lnTo>
                      <a:pt x="f66" y="f100"/>
                    </a:lnTo>
                    <a:lnTo>
                      <a:pt x="f65" y="f100"/>
                    </a:lnTo>
                    <a:lnTo>
                      <a:pt x="f190" y="f100"/>
                    </a:lnTo>
                    <a:lnTo>
                      <a:pt x="f124" y="f191"/>
                    </a:lnTo>
                    <a:lnTo>
                      <a:pt x="f192" y="f191"/>
                    </a:lnTo>
                    <a:lnTo>
                      <a:pt x="f125" y="f191"/>
                    </a:lnTo>
                    <a:lnTo>
                      <a:pt x="f59" y="f191"/>
                    </a:lnTo>
                    <a:lnTo>
                      <a:pt x="f58" y="f191"/>
                    </a:lnTo>
                    <a:lnTo>
                      <a:pt x="f127" y="f191"/>
                    </a:lnTo>
                    <a:lnTo>
                      <a:pt x="f193" y="f191"/>
                    </a:lnTo>
                    <a:lnTo>
                      <a:pt x="f129" y="f191"/>
                    </a:lnTo>
                    <a:lnTo>
                      <a:pt x="f173" y="f191"/>
                    </a:lnTo>
                    <a:lnTo>
                      <a:pt x="f52" y="f191"/>
                    </a:lnTo>
                    <a:lnTo>
                      <a:pt x="f51" y="f90"/>
                    </a:lnTo>
                    <a:lnTo>
                      <a:pt x="f171" y="f90"/>
                    </a:lnTo>
                    <a:lnTo>
                      <a:pt x="f132" y="f90"/>
                    </a:lnTo>
                    <a:lnTo>
                      <a:pt x="f47" y="f90"/>
                    </a:lnTo>
                    <a:lnTo>
                      <a:pt x="f194" y="f90"/>
                    </a:lnTo>
                    <a:lnTo>
                      <a:pt x="f46" y="f90"/>
                    </a:lnTo>
                    <a:lnTo>
                      <a:pt x="f44" y="f180"/>
                    </a:lnTo>
                    <a:lnTo>
                      <a:pt x="f170" y="f180"/>
                    </a:lnTo>
                    <a:lnTo>
                      <a:pt x="f43" y="f180"/>
                    </a:lnTo>
                    <a:lnTo>
                      <a:pt x="f41" y="f180"/>
                    </a:lnTo>
                    <a:lnTo>
                      <a:pt x="f195" y="f180"/>
                    </a:lnTo>
                    <a:lnTo>
                      <a:pt x="f138" y="f180"/>
                    </a:lnTo>
                    <a:lnTo>
                      <a:pt x="f37" y="f99"/>
                    </a:lnTo>
                    <a:lnTo>
                      <a:pt x="f168" y="f99"/>
                    </a:lnTo>
                    <a:lnTo>
                      <a:pt x="f167" y="f99"/>
                    </a:lnTo>
                    <a:lnTo>
                      <a:pt x="f196" y="f99"/>
                    </a:lnTo>
                    <a:lnTo>
                      <a:pt x="f32" y="f99"/>
                    </a:lnTo>
                    <a:lnTo>
                      <a:pt x="f30" y="f98"/>
                    </a:lnTo>
                    <a:lnTo>
                      <a:pt x="f28" y="f98"/>
                    </a:lnTo>
                    <a:lnTo>
                      <a:pt x="f26" y="f98"/>
                    </a:lnTo>
                    <a:lnTo>
                      <a:pt x="f197" y="f98"/>
                    </a:lnTo>
                    <a:lnTo>
                      <a:pt x="f198" y="f98"/>
                    </a:lnTo>
                    <a:lnTo>
                      <a:pt x="f141" y="f98"/>
                    </a:lnTo>
                    <a:lnTo>
                      <a:pt x="f166" y="f98"/>
                    </a:lnTo>
                    <a:lnTo>
                      <a:pt x="f21" y="f98"/>
                    </a:lnTo>
                    <a:lnTo>
                      <a:pt x="f19" y="f98"/>
                    </a:lnTo>
                    <a:lnTo>
                      <a:pt x="f18" y="f98"/>
                    </a:lnTo>
                    <a:lnTo>
                      <a:pt x="f199" y="f98"/>
                    </a:lnTo>
                    <a:lnTo>
                      <a:pt x="f200" y="f98"/>
                    </a:lnTo>
                    <a:lnTo>
                      <a:pt x="f14" y="f98"/>
                    </a:lnTo>
                    <a:lnTo>
                      <a:pt x="f12" y="f98"/>
                    </a:lnTo>
                    <a:lnTo>
                      <a:pt x="f10" y="f99"/>
                    </a:lnTo>
                    <a:lnTo>
                      <a:pt x="f9" y="f99"/>
                    </a:lnTo>
                    <a:lnTo>
                      <a:pt x="f201" y="f99"/>
                    </a:lnTo>
                    <a:lnTo>
                      <a:pt x="f8" y="f99"/>
                    </a:lnTo>
                    <a:lnTo>
                      <a:pt x="f6" y="f180"/>
                    </a:lnTo>
                    <a:lnTo>
                      <a:pt x="f202" y="f180"/>
                    </a:lnTo>
                    <a:lnTo>
                      <a:pt x="f4" y="f99"/>
                    </a:lnTo>
                    <a:lnTo>
                      <a:pt x="f202" y="f98"/>
                    </a:lnTo>
                    <a:lnTo>
                      <a:pt x="f6" y="f7"/>
                    </a:lnTo>
                    <a:lnTo>
                      <a:pt x="f6" y="f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  <a:prstDash val="solid"/>
              </a:ln>
            </p:spPr>
            <p:txBody>
              <a:bodyPr vert="horz" wrap="square" lIns="90000" tIns="46800" rIns="90000" bIns="46800" anchor="t" anchorCtr="0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ru-RU" sz="1800" b="0" i="0" u="none" strike="noStrike" kern="1200">
                  <a:ln>
                    <a:noFill/>
                  </a:ln>
                  <a:latin typeface="Arial" pitchFamily="18"/>
                  <a:ea typeface="Microsoft YaHei" pitchFamily="2"/>
                  <a:cs typeface="Lucida Sans" pitchFamily="2"/>
                </a:endParaRPr>
              </a:p>
            </p:txBody>
          </p:sp>
          <p:sp>
            <p:nvSpPr>
              <p:cNvPr id="114" name="Полилиния 113"/>
              <p:cNvSpPr/>
              <p:nvPr/>
            </p:nvSpPr>
            <p:spPr>
              <a:xfrm>
                <a:off x="8392320" y="1784880"/>
                <a:ext cx="37440" cy="115200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85"/>
                  <a:gd name="f4" fmla="val 217"/>
                  <a:gd name="f5" fmla="val 29"/>
                  <a:gd name="f6" fmla="val 22"/>
                  <a:gd name="f7" fmla="val 32"/>
                  <a:gd name="f8" fmla="val 24"/>
                  <a:gd name="f9" fmla="val 34"/>
                  <a:gd name="f10" fmla="val 26"/>
                  <a:gd name="f11" fmla="val 35"/>
                  <a:gd name="f12" fmla="val 28"/>
                  <a:gd name="f13" fmla="val 38"/>
                  <a:gd name="f14" fmla="val 31"/>
                  <a:gd name="f15" fmla="val 40"/>
                  <a:gd name="f16" fmla="val 33"/>
                  <a:gd name="f17" fmla="val 42"/>
                  <a:gd name="f18" fmla="val 43"/>
                  <a:gd name="f19" fmla="val 39"/>
                  <a:gd name="f20" fmla="val 44"/>
                  <a:gd name="f21" fmla="val 45"/>
                  <a:gd name="f22" fmla="val 46"/>
                  <a:gd name="f23" fmla="val 48"/>
                  <a:gd name="f24" fmla="val 50"/>
                  <a:gd name="f25" fmla="val 49"/>
                  <a:gd name="f26" fmla="val 52"/>
                  <a:gd name="f27" fmla="val 55"/>
                  <a:gd name="f28" fmla="val 59"/>
                  <a:gd name="f29" fmla="val 61"/>
                  <a:gd name="f30" fmla="val 51"/>
                  <a:gd name="f31" fmla="val 65"/>
                  <a:gd name="f32" fmla="val 67"/>
                  <a:gd name="f33" fmla="val 71"/>
                  <a:gd name="f34" fmla="val 73"/>
                  <a:gd name="f35" fmla="val 77"/>
                  <a:gd name="f36" fmla="val 79"/>
                  <a:gd name="f37" fmla="val 83"/>
                  <a:gd name="f38" fmla="val 86"/>
                  <a:gd name="f39" fmla="val 89"/>
                  <a:gd name="f40" fmla="val 93"/>
                  <a:gd name="f41" fmla="val 95"/>
                  <a:gd name="f42" fmla="val 99"/>
                  <a:gd name="f43" fmla="val 101"/>
                  <a:gd name="f44" fmla="val 105"/>
                  <a:gd name="f45" fmla="val 107"/>
                  <a:gd name="f46" fmla="val 111"/>
                  <a:gd name="f47" fmla="val 113"/>
                  <a:gd name="f48" fmla="val 84"/>
                  <a:gd name="f49" fmla="val 82"/>
                  <a:gd name="f50" fmla="val 78"/>
                  <a:gd name="f51" fmla="val 76"/>
                  <a:gd name="f52" fmla="val 74"/>
                  <a:gd name="f53" fmla="val 68"/>
                  <a:gd name="f54" fmla="val 63"/>
                  <a:gd name="f55" fmla="val 60"/>
                  <a:gd name="f56" fmla="val 80"/>
                  <a:gd name="f57" fmla="val 57"/>
                  <a:gd name="f58" fmla="val 56"/>
                  <a:gd name="f59" fmla="val 54"/>
                  <a:gd name="f60" fmla="val 37"/>
                  <a:gd name="f61" fmla="val 70"/>
                  <a:gd name="f62" fmla="val 23"/>
                  <a:gd name="f63" fmla="val 20"/>
                  <a:gd name="f64" fmla="val 17"/>
                  <a:gd name="f65" fmla="val 14"/>
                  <a:gd name="f66" fmla="val 11"/>
                  <a:gd name="f67" fmla="val 10"/>
                  <a:gd name="f68" fmla="val 9"/>
                  <a:gd name="f69" fmla="val 7"/>
                  <a:gd name="f70" fmla="val 6"/>
                  <a:gd name="f71" fmla="val 5"/>
                  <a:gd name="f72" fmla="val 4"/>
                  <a:gd name="f73" fmla="val 3"/>
                  <a:gd name="f74" fmla="val 27"/>
                  <a:gd name="f75" fmla="val 1"/>
                  <a:gd name="f76" fmla="val 25"/>
                  <a:gd name="f77" fmla="val 16"/>
                  <a:gd name="f78" fmla="val 12"/>
                  <a:gd name="f79" fmla="val 15"/>
                  <a:gd name="f80" fmla="val 18"/>
                  <a:gd name="f81" fmla="val 21"/>
                  <a:gd name="f82" fmla="*/ f0 1 85"/>
                  <a:gd name="f83" fmla="*/ f1 1 217"/>
                  <a:gd name="f84" fmla="val f2"/>
                  <a:gd name="f85" fmla="val f3"/>
                  <a:gd name="f86" fmla="val f4"/>
                  <a:gd name="f87" fmla="+- f86 0 f84"/>
                  <a:gd name="f88" fmla="+- f85 0 f84"/>
                  <a:gd name="f89" fmla="*/ f88 1 85"/>
                  <a:gd name="f90" fmla="*/ f87 1 217"/>
                  <a:gd name="f91" fmla="*/ f84 1 f89"/>
                  <a:gd name="f92" fmla="*/ f85 1 f89"/>
                  <a:gd name="f93" fmla="*/ f84 1 f90"/>
                  <a:gd name="f94" fmla="*/ f86 1 f90"/>
                  <a:gd name="f95" fmla="*/ f91 f82 1"/>
                  <a:gd name="f96" fmla="*/ f92 f82 1"/>
                  <a:gd name="f97" fmla="*/ f94 f83 1"/>
                  <a:gd name="f98" fmla="*/ f93 f83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95" t="f98" r="f96" b="f97"/>
                <a:pathLst>
                  <a:path w="85" h="217">
                    <a:moveTo>
                      <a:pt x="f5" y="f6"/>
                    </a:moveTo>
                    <a:lnTo>
                      <a:pt x="f7" y="f8"/>
                    </a:lnTo>
                    <a:lnTo>
                      <a:pt x="f9" y="f10"/>
                    </a:lnTo>
                    <a:lnTo>
                      <a:pt x="f11" y="f12"/>
                    </a:lnTo>
                    <a:lnTo>
                      <a:pt x="f13" y="f14"/>
                    </a:lnTo>
                    <a:lnTo>
                      <a:pt x="f15" y="f16"/>
                    </a:lnTo>
                    <a:lnTo>
                      <a:pt x="f17" y="f11"/>
                    </a:lnTo>
                    <a:lnTo>
                      <a:pt x="f18" y="f19"/>
                    </a:lnTo>
                    <a:lnTo>
                      <a:pt x="f20" y="f17"/>
                    </a:lnTo>
                    <a:lnTo>
                      <a:pt x="f21" y="f20"/>
                    </a:lnTo>
                    <a:lnTo>
                      <a:pt x="f22" y="f22"/>
                    </a:lnTo>
                    <a:lnTo>
                      <a:pt x="f23" y="f24"/>
                    </a:lnTo>
                    <a:lnTo>
                      <a:pt x="f25" y="f26"/>
                    </a:lnTo>
                    <a:lnTo>
                      <a:pt x="f25" y="f27"/>
                    </a:lnTo>
                    <a:lnTo>
                      <a:pt x="f24" y="f28"/>
                    </a:lnTo>
                    <a:lnTo>
                      <a:pt x="f24" y="f29"/>
                    </a:lnTo>
                    <a:lnTo>
                      <a:pt x="f30" y="f31"/>
                    </a:lnTo>
                    <a:lnTo>
                      <a:pt x="f30" y="f32"/>
                    </a:lnTo>
                    <a:lnTo>
                      <a:pt x="f30" y="f33"/>
                    </a:lnTo>
                    <a:lnTo>
                      <a:pt x="f30" y="f34"/>
                    </a:lnTo>
                    <a:lnTo>
                      <a:pt x="f26" y="f35"/>
                    </a:lnTo>
                    <a:lnTo>
                      <a:pt x="f26" y="f36"/>
                    </a:lnTo>
                    <a:lnTo>
                      <a:pt x="f26" y="f37"/>
                    </a:lnTo>
                    <a:lnTo>
                      <a:pt x="f26" y="f38"/>
                    </a:lnTo>
                    <a:lnTo>
                      <a:pt x="f26" y="f39"/>
                    </a:lnTo>
                    <a:lnTo>
                      <a:pt x="f30" y="f40"/>
                    </a:lnTo>
                    <a:lnTo>
                      <a:pt x="f30" y="f41"/>
                    </a:lnTo>
                    <a:lnTo>
                      <a:pt x="f30" y="f42"/>
                    </a:lnTo>
                    <a:lnTo>
                      <a:pt x="f30" y="f43"/>
                    </a:lnTo>
                    <a:lnTo>
                      <a:pt x="f30" y="f44"/>
                    </a:lnTo>
                    <a:lnTo>
                      <a:pt x="f24" y="f45"/>
                    </a:lnTo>
                    <a:lnTo>
                      <a:pt x="f24" y="f46"/>
                    </a:lnTo>
                    <a:lnTo>
                      <a:pt x="f24" y="f47"/>
                    </a:lnTo>
                    <a:lnTo>
                      <a:pt x="f17" y="f4"/>
                    </a:lnTo>
                    <a:lnTo>
                      <a:pt x="f33" y="f4"/>
                    </a:lnTo>
                    <a:lnTo>
                      <a:pt x="f3" y="f39"/>
                    </a:lnTo>
                    <a:lnTo>
                      <a:pt x="f3" y="f38"/>
                    </a:lnTo>
                    <a:lnTo>
                      <a:pt x="f3" y="f3"/>
                    </a:lnTo>
                    <a:lnTo>
                      <a:pt x="f48" y="f37"/>
                    </a:lnTo>
                    <a:lnTo>
                      <a:pt x="f48" y="f49"/>
                    </a:lnTo>
                    <a:lnTo>
                      <a:pt x="f48" y="f36"/>
                    </a:lnTo>
                    <a:lnTo>
                      <a:pt x="f48" y="f50"/>
                    </a:lnTo>
                    <a:lnTo>
                      <a:pt x="f48" y="f51"/>
                    </a:lnTo>
                    <a:lnTo>
                      <a:pt x="f48" y="f52"/>
                    </a:lnTo>
                    <a:lnTo>
                      <a:pt x="f37" y="f34"/>
                    </a:lnTo>
                    <a:lnTo>
                      <a:pt x="f37" y="f33"/>
                    </a:lnTo>
                    <a:lnTo>
                      <a:pt x="f37" y="f53"/>
                    </a:lnTo>
                    <a:lnTo>
                      <a:pt x="f37" y="f32"/>
                    </a:lnTo>
                    <a:lnTo>
                      <a:pt x="f49" y="f31"/>
                    </a:lnTo>
                    <a:lnTo>
                      <a:pt x="f49" y="f54"/>
                    </a:lnTo>
                    <a:lnTo>
                      <a:pt x="f49" y="f29"/>
                    </a:lnTo>
                    <a:lnTo>
                      <a:pt x="f49" y="f55"/>
                    </a:lnTo>
                    <a:lnTo>
                      <a:pt x="f56" y="f57"/>
                    </a:lnTo>
                    <a:lnTo>
                      <a:pt x="f56" y="f58"/>
                    </a:lnTo>
                    <a:lnTo>
                      <a:pt x="f36" y="f59"/>
                    </a:lnTo>
                    <a:lnTo>
                      <a:pt x="f36" y="f30"/>
                    </a:lnTo>
                    <a:lnTo>
                      <a:pt x="f50" y="f24"/>
                    </a:lnTo>
                    <a:lnTo>
                      <a:pt x="f50" y="f23"/>
                    </a:lnTo>
                    <a:lnTo>
                      <a:pt x="f35" y="f22"/>
                    </a:lnTo>
                    <a:lnTo>
                      <a:pt x="f35" y="f20"/>
                    </a:lnTo>
                    <a:lnTo>
                      <a:pt x="f51" y="f17"/>
                    </a:lnTo>
                    <a:lnTo>
                      <a:pt x="f52" y="f15"/>
                    </a:lnTo>
                    <a:lnTo>
                      <a:pt x="f52" y="f13"/>
                    </a:lnTo>
                    <a:lnTo>
                      <a:pt x="f34" y="f60"/>
                    </a:lnTo>
                    <a:lnTo>
                      <a:pt x="f33" y="f16"/>
                    </a:lnTo>
                    <a:lnTo>
                      <a:pt x="f61" y="f5"/>
                    </a:lnTo>
                    <a:lnTo>
                      <a:pt x="f53" y="f12"/>
                    </a:lnTo>
                    <a:lnTo>
                      <a:pt x="f32" y="f10"/>
                    </a:lnTo>
                    <a:lnTo>
                      <a:pt x="f31" y="f8"/>
                    </a:lnTo>
                    <a:lnTo>
                      <a:pt x="f31" y="f62"/>
                    </a:lnTo>
                    <a:lnTo>
                      <a:pt x="f29" y="f63"/>
                    </a:lnTo>
                    <a:lnTo>
                      <a:pt x="f28" y="f64"/>
                    </a:lnTo>
                    <a:lnTo>
                      <a:pt x="f27" y="f65"/>
                    </a:lnTo>
                    <a:lnTo>
                      <a:pt x="f30" y="f66"/>
                    </a:lnTo>
                    <a:lnTo>
                      <a:pt x="f24" y="f67"/>
                    </a:lnTo>
                    <a:lnTo>
                      <a:pt x="f23" y="f67"/>
                    </a:lnTo>
                    <a:lnTo>
                      <a:pt x="f22" y="f68"/>
                    </a:lnTo>
                    <a:lnTo>
                      <a:pt x="f20" y="f69"/>
                    </a:lnTo>
                    <a:lnTo>
                      <a:pt x="f17" y="f70"/>
                    </a:lnTo>
                    <a:lnTo>
                      <a:pt x="f19" y="f71"/>
                    </a:lnTo>
                    <a:lnTo>
                      <a:pt x="f60" y="f72"/>
                    </a:lnTo>
                    <a:lnTo>
                      <a:pt x="f11" y="f72"/>
                    </a:lnTo>
                    <a:lnTo>
                      <a:pt x="f7" y="f73"/>
                    </a:lnTo>
                    <a:lnTo>
                      <a:pt x="f5" y="f73"/>
                    </a:lnTo>
                    <a:lnTo>
                      <a:pt x="f74" y="f75"/>
                    </a:lnTo>
                    <a:lnTo>
                      <a:pt x="f76" y="f75"/>
                    </a:lnTo>
                    <a:lnTo>
                      <a:pt x="f6" y="f2"/>
                    </a:lnTo>
                    <a:lnTo>
                      <a:pt x="f63" y="f2"/>
                    </a:lnTo>
                    <a:lnTo>
                      <a:pt x="f77" y="f2"/>
                    </a:lnTo>
                    <a:lnTo>
                      <a:pt x="f65" y="f2"/>
                    </a:lnTo>
                    <a:lnTo>
                      <a:pt x="f67" y="f2"/>
                    </a:lnTo>
                    <a:lnTo>
                      <a:pt x="f69" y="f2"/>
                    </a:lnTo>
                    <a:lnTo>
                      <a:pt x="f72" y="f2"/>
                    </a:lnTo>
                    <a:lnTo>
                      <a:pt x="f75" y="f2"/>
                    </a:lnTo>
                    <a:lnTo>
                      <a:pt x="f2" y="f75"/>
                    </a:lnTo>
                    <a:lnTo>
                      <a:pt x="f73" y="f73"/>
                    </a:lnTo>
                    <a:lnTo>
                      <a:pt x="f71" y="f72"/>
                    </a:lnTo>
                    <a:lnTo>
                      <a:pt x="f69" y="f70"/>
                    </a:lnTo>
                    <a:lnTo>
                      <a:pt x="f67" y="f69"/>
                    </a:lnTo>
                    <a:lnTo>
                      <a:pt x="f78" y="f67"/>
                    </a:lnTo>
                    <a:lnTo>
                      <a:pt x="f79" y="f66"/>
                    </a:lnTo>
                    <a:lnTo>
                      <a:pt x="f64" y="f65"/>
                    </a:lnTo>
                    <a:lnTo>
                      <a:pt x="f63" y="f79"/>
                    </a:lnTo>
                    <a:lnTo>
                      <a:pt x="f62" y="f64"/>
                    </a:lnTo>
                    <a:lnTo>
                      <a:pt x="f76" y="f80"/>
                    </a:lnTo>
                    <a:lnTo>
                      <a:pt x="f74" y="f63"/>
                    </a:lnTo>
                    <a:lnTo>
                      <a:pt x="f12" y="f81"/>
                    </a:lnTo>
                    <a:lnTo>
                      <a:pt x="f5" y="f6"/>
                    </a:lnTo>
                    <a:lnTo>
                      <a:pt x="f5" y="f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  <a:prstDash val="solid"/>
              </a:ln>
            </p:spPr>
            <p:txBody>
              <a:bodyPr vert="horz" wrap="square" lIns="90000" tIns="46800" rIns="90000" bIns="46800" anchor="t" anchorCtr="0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ru-RU" sz="1800" b="0" i="0" u="none" strike="noStrike" kern="1200">
                  <a:ln>
                    <a:noFill/>
                  </a:ln>
                  <a:latin typeface="Arial" pitchFamily="18"/>
                  <a:ea typeface="Microsoft YaHei" pitchFamily="2"/>
                  <a:cs typeface="Lucida Sans" pitchFamily="2"/>
                </a:endParaRPr>
              </a:p>
            </p:txBody>
          </p:sp>
          <p:sp>
            <p:nvSpPr>
              <p:cNvPr id="115" name="Полилиния 114"/>
              <p:cNvSpPr/>
              <p:nvPr/>
            </p:nvSpPr>
            <p:spPr>
              <a:xfrm>
                <a:off x="8193599" y="1393199"/>
                <a:ext cx="380880" cy="508679"/>
              </a:xfrm>
              <a:custGeom>
                <a:avLst/>
                <a:gdLst>
                  <a:gd name="f0" fmla="val 360"/>
                  <a:gd name="f1" fmla="val 180"/>
                  <a:gd name="f2" fmla="val w"/>
                  <a:gd name="f3" fmla="val h"/>
                  <a:gd name="f4" fmla="val 0"/>
                  <a:gd name="f5" fmla="val 879"/>
                  <a:gd name="f6" fmla="val 952"/>
                  <a:gd name="f7" fmla="val 239"/>
                  <a:gd name="f8" fmla="val 932"/>
                  <a:gd name="f9" fmla="val 240"/>
                  <a:gd name="f10" fmla="val 924"/>
                  <a:gd name="f11" fmla="val 242"/>
                  <a:gd name="f12" fmla="val 918"/>
                  <a:gd name="f13" fmla="val 244"/>
                  <a:gd name="f14" fmla="val 912"/>
                  <a:gd name="f15" fmla="val 246"/>
                  <a:gd name="f16" fmla="val 906"/>
                  <a:gd name="f17" fmla="val 900"/>
                  <a:gd name="f18" fmla="val 247"/>
                  <a:gd name="f19" fmla="val 894"/>
                  <a:gd name="f20" fmla="val 249"/>
                  <a:gd name="f21" fmla="val 889"/>
                  <a:gd name="f22" fmla="val 250"/>
                  <a:gd name="f23" fmla="val 883"/>
                  <a:gd name="f24" fmla="val 877"/>
                  <a:gd name="f25" fmla="val 871"/>
                  <a:gd name="f26" fmla="val 866"/>
                  <a:gd name="f27" fmla="val 860"/>
                  <a:gd name="f28" fmla="val 854"/>
                  <a:gd name="f29" fmla="val 849"/>
                  <a:gd name="f30" fmla="val 844"/>
                  <a:gd name="f31" fmla="val 839"/>
                  <a:gd name="f32" fmla="val 833"/>
                  <a:gd name="f33" fmla="val 245"/>
                  <a:gd name="f34" fmla="val 828"/>
                  <a:gd name="f35" fmla="val 823"/>
                  <a:gd name="f36" fmla="val 241"/>
                  <a:gd name="f37" fmla="val 818"/>
                  <a:gd name="f38" fmla="val 814"/>
                  <a:gd name="f39" fmla="val 238"/>
                  <a:gd name="f40" fmla="val 809"/>
                  <a:gd name="f41" fmla="val 235"/>
                  <a:gd name="f42" fmla="val 804"/>
                  <a:gd name="f43" fmla="val 234"/>
                  <a:gd name="f44" fmla="val 799"/>
                  <a:gd name="f45" fmla="val 231"/>
                  <a:gd name="f46" fmla="val 794"/>
                  <a:gd name="f47" fmla="val 229"/>
                  <a:gd name="f48" fmla="val 789"/>
                  <a:gd name="f49" fmla="val 227"/>
                  <a:gd name="f50" fmla="val 784"/>
                  <a:gd name="f51" fmla="val 224"/>
                  <a:gd name="f52" fmla="val 780"/>
                  <a:gd name="f53" fmla="val 222"/>
                  <a:gd name="f54" fmla="val 775"/>
                  <a:gd name="f55" fmla="val 218"/>
                  <a:gd name="f56" fmla="val 770"/>
                  <a:gd name="f57" fmla="val 216"/>
                  <a:gd name="f58" fmla="val 766"/>
                  <a:gd name="f59" fmla="val 213"/>
                  <a:gd name="f60" fmla="val 761"/>
                  <a:gd name="f61" fmla="val 210"/>
                  <a:gd name="f62" fmla="val 756"/>
                  <a:gd name="f63" fmla="val 207"/>
                  <a:gd name="f64" fmla="val 752"/>
                  <a:gd name="f65" fmla="val 203"/>
                  <a:gd name="f66" fmla="val 747"/>
                  <a:gd name="f67" fmla="val 200"/>
                  <a:gd name="f68" fmla="val 743"/>
                  <a:gd name="f69" fmla="val 196"/>
                  <a:gd name="f70" fmla="val 738"/>
                  <a:gd name="f71" fmla="val 193"/>
                  <a:gd name="f72" fmla="val 733"/>
                  <a:gd name="f73" fmla="val 190"/>
                  <a:gd name="f74" fmla="val 729"/>
                  <a:gd name="f75" fmla="val 186"/>
                  <a:gd name="f76" fmla="val 725"/>
                  <a:gd name="f77" fmla="val 183"/>
                  <a:gd name="f78" fmla="val 720"/>
                  <a:gd name="f79" fmla="val 179"/>
                  <a:gd name="f80" fmla="val 715"/>
                  <a:gd name="f81" fmla="val 176"/>
                  <a:gd name="f82" fmla="val 710"/>
                  <a:gd name="f83" fmla="val 172"/>
                  <a:gd name="f84" fmla="val 707"/>
                  <a:gd name="f85" fmla="val 168"/>
                  <a:gd name="f86" fmla="val 702"/>
                  <a:gd name="f87" fmla="val 165"/>
                  <a:gd name="f88" fmla="val 697"/>
                  <a:gd name="f89" fmla="val 161"/>
                  <a:gd name="f90" fmla="val 693"/>
                  <a:gd name="f91" fmla="val 157"/>
                  <a:gd name="f92" fmla="val 688"/>
                  <a:gd name="f93" fmla="val 154"/>
                  <a:gd name="f94" fmla="val 684"/>
                  <a:gd name="f95" fmla="val 150"/>
                  <a:gd name="f96" fmla="val 680"/>
                  <a:gd name="f97" fmla="val 146"/>
                  <a:gd name="f98" fmla="val 675"/>
                  <a:gd name="f99" fmla="val 143"/>
                  <a:gd name="f100" fmla="val 670"/>
                  <a:gd name="f101" fmla="val 139"/>
                  <a:gd name="f102" fmla="val 665"/>
                  <a:gd name="f103" fmla="val 135"/>
                  <a:gd name="f104" fmla="val 660"/>
                  <a:gd name="f105" fmla="val 132"/>
                  <a:gd name="f106" fmla="val 657"/>
                  <a:gd name="f107" fmla="val 128"/>
                  <a:gd name="f108" fmla="val 652"/>
                  <a:gd name="f109" fmla="val 124"/>
                  <a:gd name="f110" fmla="val 647"/>
                  <a:gd name="f111" fmla="val 122"/>
                  <a:gd name="f112" fmla="val 642"/>
                  <a:gd name="f113" fmla="val 118"/>
                  <a:gd name="f114" fmla="val 637"/>
                  <a:gd name="f115" fmla="val 115"/>
                  <a:gd name="f116" fmla="val 632"/>
                  <a:gd name="f117" fmla="val 111"/>
                  <a:gd name="f118" fmla="val 628"/>
                  <a:gd name="f119" fmla="val 109"/>
                  <a:gd name="f120" fmla="val 623"/>
                  <a:gd name="f121" fmla="val 106"/>
                  <a:gd name="f122" fmla="val 618"/>
                  <a:gd name="f123" fmla="val 103"/>
                  <a:gd name="f124" fmla="val 613"/>
                  <a:gd name="f125" fmla="val 95"/>
                  <a:gd name="f126" fmla="val 601"/>
                  <a:gd name="f127" fmla="val 88"/>
                  <a:gd name="f128" fmla="val 588"/>
                  <a:gd name="f129" fmla="val 82"/>
                  <a:gd name="f130" fmla="val 575"/>
                  <a:gd name="f131" fmla="val 76"/>
                  <a:gd name="f132" fmla="val 562"/>
                  <a:gd name="f133" fmla="val 70"/>
                  <a:gd name="f134" fmla="val 550"/>
                  <a:gd name="f135" fmla="val 65"/>
                  <a:gd name="f136" fmla="val 536"/>
                  <a:gd name="f137" fmla="val 60"/>
                  <a:gd name="f138" fmla="val 524"/>
                  <a:gd name="f139" fmla="val 56"/>
                  <a:gd name="f140" fmla="val 511"/>
                  <a:gd name="f141" fmla="val 53"/>
                  <a:gd name="f142" fmla="val 499"/>
                  <a:gd name="f143" fmla="val 49"/>
                  <a:gd name="f144" fmla="val 485"/>
                  <a:gd name="f145" fmla="val 47"/>
                  <a:gd name="f146" fmla="val 473"/>
                  <a:gd name="f147" fmla="val 44"/>
                  <a:gd name="f148" fmla="val 461"/>
                  <a:gd name="f149" fmla="val 42"/>
                  <a:gd name="f150" fmla="val 448"/>
                  <a:gd name="f151" fmla="val 40"/>
                  <a:gd name="f152" fmla="val 436"/>
                  <a:gd name="f153" fmla="val 39"/>
                  <a:gd name="f154" fmla="val 423"/>
                  <a:gd name="f155" fmla="val 38"/>
                  <a:gd name="f156" fmla="val 411"/>
                  <a:gd name="f157" fmla="val 37"/>
                  <a:gd name="f158" fmla="val 399"/>
                  <a:gd name="f159" fmla="val 387"/>
                  <a:gd name="f160" fmla="val 375"/>
                  <a:gd name="f161" fmla="val 363"/>
                  <a:gd name="f162" fmla="val 350"/>
                  <a:gd name="f163" fmla="val 340"/>
                  <a:gd name="f164" fmla="val 43"/>
                  <a:gd name="f165" fmla="val 327"/>
                  <a:gd name="f166" fmla="val 45"/>
                  <a:gd name="f167" fmla="val 316"/>
                  <a:gd name="f168" fmla="val 48"/>
                  <a:gd name="f169" fmla="val 304"/>
                  <a:gd name="f170" fmla="val 51"/>
                  <a:gd name="f171" fmla="val 293"/>
                  <a:gd name="f172" fmla="val 55"/>
                  <a:gd name="f173" fmla="val 282"/>
                  <a:gd name="f174" fmla="val 59"/>
                  <a:gd name="f175" fmla="val 271"/>
                  <a:gd name="f176" fmla="val 62"/>
                  <a:gd name="f177" fmla="val 260"/>
                  <a:gd name="f178" fmla="val 67"/>
                  <a:gd name="f179" fmla="val 251"/>
                  <a:gd name="f180" fmla="val 72"/>
                  <a:gd name="f181" fmla="val 78"/>
                  <a:gd name="f182" fmla="val 230"/>
                  <a:gd name="f183" fmla="val 83"/>
                  <a:gd name="f184" fmla="val 220"/>
                  <a:gd name="f185" fmla="val 89"/>
                  <a:gd name="f186" fmla="val 211"/>
                  <a:gd name="f187" fmla="val 201"/>
                  <a:gd name="f188" fmla="val 101"/>
                  <a:gd name="f189" fmla="val 191"/>
                  <a:gd name="f190" fmla="val 181"/>
                  <a:gd name="f191" fmla="val 116"/>
                  <a:gd name="f192" fmla="val 173"/>
                  <a:gd name="f193" fmla="val 123"/>
                  <a:gd name="f194" fmla="val 163"/>
                  <a:gd name="f195" fmla="val 156"/>
                  <a:gd name="f196" fmla="val 148"/>
                  <a:gd name="f197" fmla="val 130"/>
                  <a:gd name="f198" fmla="val 166"/>
                  <a:gd name="f199" fmla="val 174"/>
                  <a:gd name="f200" fmla="val 185"/>
                  <a:gd name="f201" fmla="val 110"/>
                  <a:gd name="f202" fmla="val 195"/>
                  <a:gd name="f203" fmla="val 102"/>
                  <a:gd name="f204" fmla="val 205"/>
                  <a:gd name="f205" fmla="val 96"/>
                  <a:gd name="f206" fmla="val 73"/>
                  <a:gd name="f207" fmla="val 259"/>
                  <a:gd name="f208" fmla="val 272"/>
                  <a:gd name="f209" fmla="val 284"/>
                  <a:gd name="f210" fmla="val 296"/>
                  <a:gd name="f211" fmla="val 309"/>
                  <a:gd name="f212" fmla="val 321"/>
                  <a:gd name="f213" fmla="val 335"/>
                  <a:gd name="f214" fmla="val 348"/>
                  <a:gd name="f215" fmla="val 362"/>
                  <a:gd name="f216" fmla="val 376"/>
                  <a:gd name="f217" fmla="val 390"/>
                  <a:gd name="f218" fmla="val 404"/>
                  <a:gd name="f219" fmla="val 36"/>
                  <a:gd name="f220" fmla="val 418"/>
                  <a:gd name="f221" fmla="val 34"/>
                  <a:gd name="f222" fmla="val 430"/>
                  <a:gd name="f223" fmla="val 443"/>
                  <a:gd name="f224" fmla="val 455"/>
                  <a:gd name="f225" fmla="val 469"/>
                  <a:gd name="f226" fmla="val 481"/>
                  <a:gd name="f227" fmla="val 493"/>
                  <a:gd name="f228" fmla="val 506"/>
                  <a:gd name="f229" fmla="val 517"/>
                  <a:gd name="f230" fmla="val 530"/>
                  <a:gd name="f231" fmla="val 542"/>
                  <a:gd name="f232" fmla="val 553"/>
                  <a:gd name="f233" fmla="val 564"/>
                  <a:gd name="f234" fmla="val 576"/>
                  <a:gd name="f235" fmla="val 587"/>
                  <a:gd name="f236" fmla="val 64"/>
                  <a:gd name="f237" fmla="val 598"/>
                  <a:gd name="f238" fmla="val 68"/>
                  <a:gd name="f239" fmla="val 607"/>
                  <a:gd name="f240" fmla="val 84"/>
                  <a:gd name="f241" fmla="val 638"/>
                  <a:gd name="f242" fmla="val 90"/>
                  <a:gd name="f243" fmla="val 648"/>
                  <a:gd name="f244" fmla="val 667"/>
                  <a:gd name="f245" fmla="val 676"/>
                  <a:gd name="f246" fmla="val 701"/>
                  <a:gd name="f247" fmla="val 138"/>
                  <a:gd name="f248" fmla="val 717"/>
                  <a:gd name="f249" fmla="val 153"/>
                  <a:gd name="f250" fmla="val 162"/>
                  <a:gd name="f251" fmla="val 171"/>
                  <a:gd name="f252" fmla="val 740"/>
                  <a:gd name="f253" fmla="val 746"/>
                  <a:gd name="f254" fmla="val 189"/>
                  <a:gd name="f255" fmla="val 753"/>
                  <a:gd name="f256" fmla="val 197"/>
                  <a:gd name="f257" fmla="val 759"/>
                  <a:gd name="f258" fmla="val 217"/>
                  <a:gd name="f259" fmla="val 226"/>
                  <a:gd name="f260" fmla="val 776"/>
                  <a:gd name="f261" fmla="val 236"/>
                  <a:gd name="f262" fmla="val 781"/>
                  <a:gd name="f263" fmla="val 786"/>
                  <a:gd name="f264" fmla="val 257"/>
                  <a:gd name="f265" fmla="val 791"/>
                  <a:gd name="f266" fmla="val 268"/>
                  <a:gd name="f267" fmla="val 795"/>
                  <a:gd name="f268" fmla="val 277"/>
                  <a:gd name="f269" fmla="val 798"/>
                  <a:gd name="f270" fmla="val 288"/>
                  <a:gd name="f271" fmla="val 803"/>
                  <a:gd name="f272" fmla="val 299"/>
                  <a:gd name="f273" fmla="val 806"/>
                  <a:gd name="f274" fmla="val 310"/>
                  <a:gd name="f275" fmla="val 812"/>
                  <a:gd name="f276" fmla="val 333"/>
                  <a:gd name="f277" fmla="val 344"/>
                  <a:gd name="f278" fmla="val 815"/>
                  <a:gd name="f279" fmla="val 355"/>
                  <a:gd name="f280" fmla="val 367"/>
                  <a:gd name="f281" fmla="val 819"/>
                  <a:gd name="f282" fmla="val 380"/>
                  <a:gd name="f283" fmla="val 820"/>
                  <a:gd name="f284" fmla="val 391"/>
                  <a:gd name="f285" fmla="val 403"/>
                  <a:gd name="f286" fmla="val 821"/>
                  <a:gd name="f287" fmla="val 415"/>
                  <a:gd name="f288" fmla="val 427"/>
                  <a:gd name="f289" fmla="val 439"/>
                  <a:gd name="f290" fmla="val 451"/>
                  <a:gd name="f291" fmla="val 464"/>
                  <a:gd name="f292" fmla="val 817"/>
                  <a:gd name="f293" fmla="val 477"/>
                  <a:gd name="f294" fmla="val 489"/>
                  <a:gd name="f295" fmla="val 813"/>
                  <a:gd name="f296" fmla="val 501"/>
                  <a:gd name="f297" fmla="val 811"/>
                  <a:gd name="f298" fmla="val 515"/>
                  <a:gd name="f299" fmla="val 808"/>
                  <a:gd name="f300" fmla="val 527"/>
                  <a:gd name="f301" fmla="val 540"/>
                  <a:gd name="f302" fmla="val 802"/>
                  <a:gd name="f303" fmla="val 546"/>
                  <a:gd name="f304" fmla="val 800"/>
                  <a:gd name="f305" fmla="val 797"/>
                  <a:gd name="f306" fmla="val 561"/>
                  <a:gd name="f307" fmla="val 567"/>
                  <a:gd name="f308" fmla="val 573"/>
                  <a:gd name="f309" fmla="val 787"/>
                  <a:gd name="f310" fmla="val 580"/>
                  <a:gd name="f311" fmla="val 785"/>
                  <a:gd name="f312" fmla="val 586"/>
                  <a:gd name="f313" fmla="val 594"/>
                  <a:gd name="f314" fmla="val 778"/>
                  <a:gd name="f315" fmla="val 600"/>
                  <a:gd name="f316" fmla="val 774"/>
                  <a:gd name="f317" fmla="val 606"/>
                  <a:gd name="f318" fmla="val 769"/>
                  <a:gd name="f319" fmla="val 612"/>
                  <a:gd name="f320" fmla="val 624"/>
                  <a:gd name="f321" fmla="val 757"/>
                  <a:gd name="f322" fmla="val 630"/>
                  <a:gd name="f323" fmla="val 636"/>
                  <a:gd name="f324" fmla="val 742"/>
                  <a:gd name="f325" fmla="val 739"/>
                  <a:gd name="f326" fmla="val 653"/>
                  <a:gd name="f327" fmla="val 734"/>
                  <a:gd name="f328" fmla="val 659"/>
                  <a:gd name="f329" fmla="val 723"/>
                  <a:gd name="f330" fmla="val 718"/>
                  <a:gd name="f331" fmla="val 713"/>
                  <a:gd name="f332" fmla="val 682"/>
                  <a:gd name="f333" fmla="val 708"/>
                  <a:gd name="f334" fmla="val 703"/>
                  <a:gd name="f335" fmla="val 699"/>
                  <a:gd name="f336" fmla="val 704"/>
                  <a:gd name="f337" fmla="val 683"/>
                  <a:gd name="f338" fmla="val 716"/>
                  <a:gd name="f339" fmla="val 678"/>
                  <a:gd name="f340" fmla="val 721"/>
                  <a:gd name="f341" fmla="val 673"/>
                  <a:gd name="f342" fmla="val 727"/>
                  <a:gd name="f343" fmla="val 668"/>
                  <a:gd name="f344" fmla="val 663"/>
                  <a:gd name="f345" fmla="val 658"/>
                  <a:gd name="f346" fmla="val 744"/>
                  <a:gd name="f347" fmla="val 654"/>
                  <a:gd name="f348" fmla="val 749"/>
                  <a:gd name="f349" fmla="val 649"/>
                  <a:gd name="f350" fmla="val 755"/>
                  <a:gd name="f351" fmla="val 644"/>
                  <a:gd name="f352" fmla="val 639"/>
                  <a:gd name="f353" fmla="val 634"/>
                  <a:gd name="f354" fmla="val 772"/>
                  <a:gd name="f355" fmla="val 626"/>
                  <a:gd name="f356" fmla="val 622"/>
                  <a:gd name="f357" fmla="val 615"/>
                  <a:gd name="f358" fmla="val 610"/>
                  <a:gd name="f359" fmla="val 604"/>
                  <a:gd name="f360" fmla="val 827"/>
                  <a:gd name="f361" fmla="val 840"/>
                  <a:gd name="f362" fmla="val 592"/>
                  <a:gd name="f363" fmla="val 846"/>
                  <a:gd name="f364" fmla="val 589"/>
                  <a:gd name="f365" fmla="val 853"/>
                  <a:gd name="f366" fmla="val 585"/>
                  <a:gd name="f367" fmla="val 867"/>
                  <a:gd name="f368" fmla="val 583"/>
                  <a:gd name="f369" fmla="val 873"/>
                  <a:gd name="f370" fmla="val 880"/>
                  <a:gd name="f371" fmla="val 582"/>
                  <a:gd name="f372" fmla="val 888"/>
                  <a:gd name="f373" fmla="val 581"/>
                  <a:gd name="f374" fmla="val 895"/>
                  <a:gd name="f375" fmla="val 579"/>
                  <a:gd name="f376" fmla="val 902"/>
                  <a:gd name="f377" fmla="val 910"/>
                  <a:gd name="f378" fmla="val 917"/>
                  <a:gd name="f379" fmla="val 925"/>
                  <a:gd name="f380" fmla="val 933"/>
                  <a:gd name="f381" fmla="val 941"/>
                  <a:gd name="f382" fmla="val 944"/>
                  <a:gd name="f383" fmla="val 946"/>
                  <a:gd name="f384" fmla="val 584"/>
                  <a:gd name="f385" fmla="val 949"/>
                  <a:gd name="f386" fmla="val 950"/>
                  <a:gd name="f387" fmla="val 951"/>
                  <a:gd name="f388" fmla="val 593"/>
                  <a:gd name="f389" fmla="val 595"/>
                  <a:gd name="f390" fmla="val 599"/>
                  <a:gd name="f391" fmla="val 605"/>
                  <a:gd name="f392" fmla="val 947"/>
                  <a:gd name="f393" fmla="val 611"/>
                  <a:gd name="f394" fmla="val 945"/>
                  <a:gd name="f395" fmla="val 942"/>
                  <a:gd name="f396" fmla="val 939"/>
                  <a:gd name="f397" fmla="val 936"/>
                  <a:gd name="f398" fmla="val 930"/>
                  <a:gd name="f399" fmla="val 616"/>
                  <a:gd name="f400" fmla="val 617"/>
                  <a:gd name="f401" fmla="val 621"/>
                  <a:gd name="f402" fmla="val 865"/>
                  <a:gd name="f403" fmla="val 627"/>
                  <a:gd name="f404" fmla="val 629"/>
                  <a:gd name="f405" fmla="val 843"/>
                  <a:gd name="f406" fmla="val 838"/>
                  <a:gd name="f407" fmla="val 640"/>
                  <a:gd name="f408" fmla="val 832"/>
                  <a:gd name="f409" fmla="val 643"/>
                  <a:gd name="f410" fmla="val 646"/>
                  <a:gd name="f411" fmla="val 822"/>
                  <a:gd name="f412" fmla="val 650"/>
                  <a:gd name="f413" fmla="val 816"/>
                  <a:gd name="f414" fmla="val 656"/>
                  <a:gd name="f415" fmla="val 805"/>
                  <a:gd name="f416" fmla="val 672"/>
                  <a:gd name="f417" fmla="val 689"/>
                  <a:gd name="f418" fmla="val 764"/>
                  <a:gd name="f419" fmla="val 694"/>
                  <a:gd name="f420" fmla="val 754"/>
                  <a:gd name="f421" fmla="val 706"/>
                  <a:gd name="f422" fmla="val 711"/>
                  <a:gd name="f423" fmla="val 719"/>
                  <a:gd name="f424" fmla="val 724"/>
                  <a:gd name="f425" fmla="val 714"/>
                  <a:gd name="f426" fmla="val 709"/>
                  <a:gd name="f427" fmla="val 690"/>
                  <a:gd name="f428" fmla="val 685"/>
                  <a:gd name="f429" fmla="val 783"/>
                  <a:gd name="f430" fmla="val 651"/>
                  <a:gd name="f431" fmla="val 641"/>
                  <a:gd name="f432" fmla="val 631"/>
                  <a:gd name="f433" fmla="val 826"/>
                  <a:gd name="f434" fmla="val 602"/>
                  <a:gd name="f435" fmla="val 829"/>
                  <a:gd name="f436" fmla="val 596"/>
                  <a:gd name="f437" fmla="val 591"/>
                  <a:gd name="f438" fmla="val 835"/>
                  <a:gd name="f439" fmla="val 837"/>
                  <a:gd name="f440" fmla="val 577"/>
                  <a:gd name="f441" fmla="val 842"/>
                  <a:gd name="f442" fmla="val 570"/>
                  <a:gd name="f443" fmla="val 845"/>
                  <a:gd name="f444" fmla="val 566"/>
                  <a:gd name="f445" fmla="val 848"/>
                  <a:gd name="f446" fmla="val 556"/>
                  <a:gd name="f447" fmla="val 852"/>
                  <a:gd name="f448" fmla="val 545"/>
                  <a:gd name="f449" fmla="val 856"/>
                  <a:gd name="f450" fmla="val 858"/>
                  <a:gd name="f451" fmla="val 534"/>
                  <a:gd name="f452" fmla="val 859"/>
                  <a:gd name="f453" fmla="val 862"/>
                  <a:gd name="f454" fmla="val 863"/>
                  <a:gd name="f455" fmla="val 519"/>
                  <a:gd name="f456" fmla="val 864"/>
                  <a:gd name="f457" fmla="val 508"/>
                  <a:gd name="f458" fmla="val 504"/>
                  <a:gd name="f459" fmla="val 869"/>
                  <a:gd name="f460" fmla="val 488"/>
                  <a:gd name="f461" fmla="val 482"/>
                  <a:gd name="f462" fmla="val 874"/>
                  <a:gd name="f463" fmla="val 471"/>
                  <a:gd name="f464" fmla="val 875"/>
                  <a:gd name="f465" fmla="val 466"/>
                  <a:gd name="f466" fmla="val 876"/>
                  <a:gd name="f467" fmla="val 450"/>
                  <a:gd name="f468" fmla="val 444"/>
                  <a:gd name="f469" fmla="val 434"/>
                  <a:gd name="f470" fmla="val 428"/>
                  <a:gd name="f471" fmla="val 417"/>
                  <a:gd name="f472" fmla="val 412"/>
                  <a:gd name="f473" fmla="val 406"/>
                  <a:gd name="f474" fmla="val 402"/>
                  <a:gd name="f475" fmla="val 395"/>
                  <a:gd name="f476" fmla="val 384"/>
                  <a:gd name="f477" fmla="val 374"/>
                  <a:gd name="f478" fmla="val 369"/>
                  <a:gd name="f479" fmla="val 358"/>
                  <a:gd name="f480" fmla="val 352"/>
                  <a:gd name="f481" fmla="val 347"/>
                  <a:gd name="f482" fmla="val 341"/>
                  <a:gd name="f483" fmla="val 336"/>
                  <a:gd name="f484" fmla="val 331"/>
                  <a:gd name="f485" fmla="val 870"/>
                  <a:gd name="f486" fmla="val 325"/>
                  <a:gd name="f487" fmla="val 320"/>
                  <a:gd name="f488" fmla="val 868"/>
                  <a:gd name="f489" fmla="val 314"/>
                  <a:gd name="f490" fmla="val 298"/>
                  <a:gd name="f491" fmla="val 287"/>
                  <a:gd name="f492" fmla="val 276"/>
                  <a:gd name="f493" fmla="val 857"/>
                  <a:gd name="f494" fmla="val 265"/>
                  <a:gd name="f495" fmla="val 252"/>
                  <a:gd name="f496" fmla="val 243"/>
                  <a:gd name="f497" fmla="val 831"/>
                  <a:gd name="f498" fmla="val 209"/>
                  <a:gd name="f499" fmla="val 202"/>
                  <a:gd name="f500" fmla="val 158"/>
                  <a:gd name="f501" fmla="val 792"/>
                  <a:gd name="f502" fmla="val 151"/>
                  <a:gd name="f503" fmla="val 145"/>
                  <a:gd name="f504" fmla="val 126"/>
                  <a:gd name="f505" fmla="val 763"/>
                  <a:gd name="f506" fmla="val 121"/>
                  <a:gd name="f507" fmla="val 751"/>
                  <a:gd name="f508" fmla="val 98"/>
                  <a:gd name="f509" fmla="val 730"/>
                  <a:gd name="f510" fmla="val 93"/>
                  <a:gd name="f511" fmla="val 87"/>
                  <a:gd name="f512" fmla="val 77"/>
                  <a:gd name="f513" fmla="val 695"/>
                  <a:gd name="f514" fmla="val 666"/>
                  <a:gd name="f515" fmla="val 32"/>
                  <a:gd name="f516" fmla="val 29"/>
                  <a:gd name="f517" fmla="val 26"/>
                  <a:gd name="f518" fmla="val 23"/>
                  <a:gd name="f519" fmla="val 21"/>
                  <a:gd name="f520" fmla="val 19"/>
                  <a:gd name="f521" fmla="val 568"/>
                  <a:gd name="f522" fmla="val 16"/>
                  <a:gd name="f523" fmla="val 560"/>
                  <a:gd name="f524" fmla="val 14"/>
                  <a:gd name="f525" fmla="val 551"/>
                  <a:gd name="f526" fmla="val 12"/>
                  <a:gd name="f527" fmla="val 543"/>
                  <a:gd name="f528" fmla="val 10"/>
                  <a:gd name="f529" fmla="val 9"/>
                  <a:gd name="f530" fmla="val 526"/>
                  <a:gd name="f531" fmla="val 8"/>
                  <a:gd name="f532" fmla="val 6"/>
                  <a:gd name="f533" fmla="val 5"/>
                  <a:gd name="f534" fmla="val 4"/>
                  <a:gd name="f535" fmla="val 491"/>
                  <a:gd name="f536" fmla="val 3"/>
                  <a:gd name="f537" fmla="val 2"/>
                  <a:gd name="f538" fmla="val 474"/>
                  <a:gd name="f539" fmla="val 465"/>
                  <a:gd name="f540" fmla="val 447"/>
                  <a:gd name="f541" fmla="val 438"/>
                  <a:gd name="f542" fmla="val 421"/>
                  <a:gd name="f543" fmla="val 413"/>
                  <a:gd name="f544" fmla="val 396"/>
                  <a:gd name="f545" fmla="val 386"/>
                  <a:gd name="f546" fmla="val 377"/>
                  <a:gd name="f547" fmla="val 351"/>
                  <a:gd name="f548" fmla="val 342"/>
                  <a:gd name="f549" fmla="val 334"/>
                  <a:gd name="f550" fmla="val 317"/>
                  <a:gd name="f551" fmla="val 308"/>
                  <a:gd name="f552" fmla="val 301"/>
                  <a:gd name="f553" fmla="val 292"/>
                  <a:gd name="f554" fmla="val 275"/>
                  <a:gd name="f555" fmla="val 27"/>
                  <a:gd name="f556" fmla="val 228"/>
                  <a:gd name="f557" fmla="val 221"/>
                  <a:gd name="f558" fmla="val 206"/>
                  <a:gd name="f559" fmla="val 54"/>
                  <a:gd name="f560" fmla="val 57"/>
                  <a:gd name="f561" fmla="val 61"/>
                  <a:gd name="f562" fmla="val 184"/>
                  <a:gd name="f563" fmla="val 66"/>
                  <a:gd name="f564" fmla="val 177"/>
                  <a:gd name="f565" fmla="val 71"/>
                  <a:gd name="f566" fmla="val 169"/>
                  <a:gd name="f567" fmla="val 74"/>
                  <a:gd name="f568" fmla="val 79"/>
                  <a:gd name="f569" fmla="val 94"/>
                  <a:gd name="f570" fmla="val 137"/>
                  <a:gd name="f571" fmla="val 100"/>
                  <a:gd name="f572" fmla="val 129"/>
                  <a:gd name="f573" fmla="val 105"/>
                  <a:gd name="f574" fmla="val 117"/>
                  <a:gd name="f575" fmla="val 99"/>
                  <a:gd name="f576" fmla="val 134"/>
                  <a:gd name="f577" fmla="val 152"/>
                  <a:gd name="f578" fmla="val 192"/>
                  <a:gd name="f579" fmla="val 214"/>
                  <a:gd name="f580" fmla="val 223"/>
                  <a:gd name="f581" fmla="val 33"/>
                  <a:gd name="f582" fmla="val 30"/>
                  <a:gd name="f583" fmla="val 237"/>
                  <a:gd name="f584" fmla="val 253"/>
                  <a:gd name="f585" fmla="val 20"/>
                  <a:gd name="f586" fmla="val 262"/>
                  <a:gd name="f587" fmla="val 17"/>
                  <a:gd name="f588" fmla="val 270"/>
                  <a:gd name="f589" fmla="val 15"/>
                  <a:gd name="f590" fmla="val 279"/>
                  <a:gd name="f591" fmla="val 313"/>
                  <a:gd name="f592" fmla="val 318"/>
                  <a:gd name="f593" fmla="val 326"/>
                  <a:gd name="f594" fmla="val 343"/>
                  <a:gd name="f595" fmla="val 357"/>
                  <a:gd name="f596" fmla="val 361"/>
                  <a:gd name="f597" fmla="val 366"/>
                  <a:gd name="f598" fmla="val 370"/>
                  <a:gd name="f599" fmla="val 388"/>
                  <a:gd name="f600" fmla="val 393"/>
                  <a:gd name="f601" fmla="val 397"/>
                  <a:gd name="f602" fmla="val 410"/>
                  <a:gd name="f603" fmla="val 420"/>
                  <a:gd name="f604" fmla="val 425"/>
                  <a:gd name="f605" fmla="val 429"/>
                  <a:gd name="f606" fmla="val 433"/>
                  <a:gd name="f607" fmla="val 446"/>
                  <a:gd name="f608" fmla="val 456"/>
                  <a:gd name="f609" fmla="val 460"/>
                  <a:gd name="f610" fmla="val 11"/>
                  <a:gd name="f611" fmla="val 470"/>
                  <a:gd name="f612" fmla="val 478"/>
                  <a:gd name="f613" fmla="val 483"/>
                  <a:gd name="f614" fmla="val 487"/>
                  <a:gd name="f615" fmla="val 495"/>
                  <a:gd name="f616" fmla="val 500"/>
                  <a:gd name="f617" fmla="val 505"/>
                  <a:gd name="f618" fmla="val 22"/>
                  <a:gd name="f619" fmla="val 513"/>
                  <a:gd name="f620" fmla="val 25"/>
                  <a:gd name="f621" fmla="val 522"/>
                  <a:gd name="f622" fmla="val 28"/>
                  <a:gd name="f623" fmla="val 535"/>
                  <a:gd name="f624" fmla="val 539"/>
                  <a:gd name="f625" fmla="val 544"/>
                  <a:gd name="f626" fmla="val 547"/>
                  <a:gd name="f627" fmla="val 552"/>
                  <a:gd name="f628" fmla="val 50"/>
                  <a:gd name="f629" fmla="val 58"/>
                  <a:gd name="f630" fmla="val 85"/>
                  <a:gd name="f631" fmla="val 674"/>
                  <a:gd name="f632" fmla="val 679"/>
                  <a:gd name="f633" fmla="val 104"/>
                  <a:gd name="f634" fmla="val 698"/>
                  <a:gd name="f635" fmla="val 712"/>
                  <a:gd name="f636" fmla="val 133"/>
                  <a:gd name="f637" fmla="val 726"/>
                  <a:gd name="f638" fmla="val 140"/>
                  <a:gd name="f639" fmla="val 731"/>
                  <a:gd name="f640" fmla="val 144"/>
                  <a:gd name="f641" fmla="val 735"/>
                  <a:gd name="f642" fmla="val 155"/>
                  <a:gd name="f643" fmla="val 788"/>
                  <a:gd name="f644" fmla="val 793"/>
                  <a:gd name="f645" fmla="val 199"/>
                  <a:gd name="f646" fmla="val 834"/>
                  <a:gd name="f647" fmla="val 212"/>
                  <a:gd name="f648" fmla="val 850"/>
                  <a:gd name="f649" fmla="val 219"/>
                  <a:gd name="f650" fmla="val 861"/>
                  <a:gd name="f651" fmla="val 225"/>
                  <a:gd name="f652" fmla="val 885"/>
                  <a:gd name="f653" fmla="val 891"/>
                  <a:gd name="f654" fmla="val 898"/>
                  <a:gd name="f655" fmla="val 233"/>
                  <a:gd name="f656" fmla="val 904"/>
                  <a:gd name="f657" fmla="val 923"/>
                  <a:gd name="f658" fmla="*/ f2 1 879"/>
                  <a:gd name="f659" fmla="*/ f3 1 952"/>
                  <a:gd name="f660" fmla="val f4"/>
                  <a:gd name="f661" fmla="val f5"/>
                  <a:gd name="f662" fmla="val f6"/>
                  <a:gd name="f663" fmla="+- f662 0 f660"/>
                  <a:gd name="f664" fmla="+- f661 0 f660"/>
                  <a:gd name="f665" fmla="*/ f664 1 879"/>
                  <a:gd name="f666" fmla="*/ f663 1 952"/>
                  <a:gd name="f667" fmla="*/ f660 1 f665"/>
                  <a:gd name="f668" fmla="*/ f661 1 f665"/>
                  <a:gd name="f669" fmla="*/ f660 1 f666"/>
                  <a:gd name="f670" fmla="*/ f662 1 f666"/>
                  <a:gd name="f671" fmla="*/ f667 f658 1"/>
                  <a:gd name="f672" fmla="*/ f668 f658 1"/>
                  <a:gd name="f673" fmla="*/ f670 f659 1"/>
                  <a:gd name="f674" fmla="*/ f669 f659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671" t="f674" r="f672" b="f673"/>
                <a:pathLst>
                  <a:path w="879" h="952">
                    <a:moveTo>
                      <a:pt x="f7" y="f8"/>
                    </a:moveTo>
                    <a:lnTo>
                      <a:pt x="f9" y="f10"/>
                    </a:lnTo>
                    <a:lnTo>
                      <a:pt x="f11" y="f12"/>
                    </a:lnTo>
                    <a:lnTo>
                      <a:pt x="f13" y="f14"/>
                    </a:lnTo>
                    <a:lnTo>
                      <a:pt x="f15" y="f16"/>
                    </a:lnTo>
                    <a:lnTo>
                      <a:pt x="f15" y="f17"/>
                    </a:lnTo>
                    <a:lnTo>
                      <a:pt x="f18" y="f19"/>
                    </a:lnTo>
                    <a:lnTo>
                      <a:pt x="f20" y="f21"/>
                    </a:lnTo>
                    <a:lnTo>
                      <a:pt x="f22" y="f23"/>
                    </a:lnTo>
                    <a:lnTo>
                      <a:pt x="f22" y="f24"/>
                    </a:lnTo>
                    <a:lnTo>
                      <a:pt x="f22" y="f25"/>
                    </a:lnTo>
                    <a:lnTo>
                      <a:pt x="f22" y="f26"/>
                    </a:lnTo>
                    <a:lnTo>
                      <a:pt x="f22" y="f27"/>
                    </a:lnTo>
                    <a:lnTo>
                      <a:pt x="f22" y="f28"/>
                    </a:lnTo>
                    <a:lnTo>
                      <a:pt x="f20" y="f29"/>
                    </a:lnTo>
                    <a:lnTo>
                      <a:pt x="f18" y="f30"/>
                    </a:lnTo>
                    <a:lnTo>
                      <a:pt x="f18" y="f31"/>
                    </a:lnTo>
                    <a:lnTo>
                      <a:pt x="f15" y="f32"/>
                    </a:lnTo>
                    <a:lnTo>
                      <a:pt x="f33" y="f34"/>
                    </a:lnTo>
                    <a:lnTo>
                      <a:pt x="f11" y="f35"/>
                    </a:lnTo>
                    <a:lnTo>
                      <a:pt x="f36" y="f37"/>
                    </a:lnTo>
                    <a:lnTo>
                      <a:pt x="f9" y="f38"/>
                    </a:lnTo>
                    <a:lnTo>
                      <a:pt x="f39" y="f40"/>
                    </a:lnTo>
                    <a:lnTo>
                      <a:pt x="f41" y="f42"/>
                    </a:lnTo>
                    <a:lnTo>
                      <a:pt x="f43" y="f44"/>
                    </a:lnTo>
                    <a:lnTo>
                      <a:pt x="f45" y="f46"/>
                    </a:lnTo>
                    <a:lnTo>
                      <a:pt x="f47" y="f48"/>
                    </a:lnTo>
                    <a:lnTo>
                      <a:pt x="f49" y="f50"/>
                    </a:lnTo>
                    <a:lnTo>
                      <a:pt x="f51" y="f52"/>
                    </a:lnTo>
                    <a:lnTo>
                      <a:pt x="f53" y="f54"/>
                    </a:lnTo>
                    <a:lnTo>
                      <a:pt x="f55" y="f56"/>
                    </a:lnTo>
                    <a:lnTo>
                      <a:pt x="f57" y="f58"/>
                    </a:lnTo>
                    <a:lnTo>
                      <a:pt x="f59" y="f60"/>
                    </a:lnTo>
                    <a:lnTo>
                      <a:pt x="f61" y="f62"/>
                    </a:lnTo>
                    <a:lnTo>
                      <a:pt x="f63" y="f64"/>
                    </a:lnTo>
                    <a:lnTo>
                      <a:pt x="f65" y="f66"/>
                    </a:lnTo>
                    <a:lnTo>
                      <a:pt x="f67" y="f68"/>
                    </a:lnTo>
                    <a:lnTo>
                      <a:pt x="f69" y="f70"/>
                    </a:lnTo>
                    <a:lnTo>
                      <a:pt x="f71" y="f72"/>
                    </a:lnTo>
                    <a:lnTo>
                      <a:pt x="f73" y="f74"/>
                    </a:lnTo>
                    <a:lnTo>
                      <a:pt x="f75" y="f76"/>
                    </a:lnTo>
                    <a:lnTo>
                      <a:pt x="f77" y="f78"/>
                    </a:lnTo>
                    <a:lnTo>
                      <a:pt x="f79" y="f80"/>
                    </a:lnTo>
                    <a:lnTo>
                      <a:pt x="f81" y="f82"/>
                    </a:lnTo>
                    <a:lnTo>
                      <a:pt x="f83" y="f84"/>
                    </a:lnTo>
                    <a:lnTo>
                      <a:pt x="f85" y="f86"/>
                    </a:lnTo>
                    <a:lnTo>
                      <a:pt x="f87" y="f88"/>
                    </a:lnTo>
                    <a:lnTo>
                      <a:pt x="f89" y="f90"/>
                    </a:lnTo>
                    <a:lnTo>
                      <a:pt x="f91" y="f92"/>
                    </a:lnTo>
                    <a:lnTo>
                      <a:pt x="f93" y="f94"/>
                    </a:lnTo>
                    <a:lnTo>
                      <a:pt x="f95" y="f96"/>
                    </a:lnTo>
                    <a:lnTo>
                      <a:pt x="f97" y="f98"/>
                    </a:lnTo>
                    <a:lnTo>
                      <a:pt x="f99" y="f100"/>
                    </a:lnTo>
                    <a:lnTo>
                      <a:pt x="f101" y="f102"/>
                    </a:lnTo>
                    <a:lnTo>
                      <a:pt x="f103" y="f104"/>
                    </a:lnTo>
                    <a:lnTo>
                      <a:pt x="f105" y="f106"/>
                    </a:lnTo>
                    <a:lnTo>
                      <a:pt x="f107" y="f108"/>
                    </a:lnTo>
                    <a:lnTo>
                      <a:pt x="f109" y="f110"/>
                    </a:lnTo>
                    <a:lnTo>
                      <a:pt x="f111" y="f112"/>
                    </a:lnTo>
                    <a:lnTo>
                      <a:pt x="f113" y="f114"/>
                    </a:lnTo>
                    <a:lnTo>
                      <a:pt x="f115" y="f116"/>
                    </a:lnTo>
                    <a:lnTo>
                      <a:pt x="f117" y="f118"/>
                    </a:lnTo>
                    <a:lnTo>
                      <a:pt x="f119" y="f120"/>
                    </a:lnTo>
                    <a:lnTo>
                      <a:pt x="f121" y="f122"/>
                    </a:lnTo>
                    <a:lnTo>
                      <a:pt x="f123" y="f124"/>
                    </a:lnTo>
                    <a:lnTo>
                      <a:pt x="f125" y="f126"/>
                    </a:lnTo>
                    <a:lnTo>
                      <a:pt x="f127" y="f128"/>
                    </a:lnTo>
                    <a:lnTo>
                      <a:pt x="f129" y="f130"/>
                    </a:lnTo>
                    <a:lnTo>
                      <a:pt x="f131" y="f132"/>
                    </a:lnTo>
                    <a:lnTo>
                      <a:pt x="f133" y="f134"/>
                    </a:lnTo>
                    <a:lnTo>
                      <a:pt x="f135" y="f136"/>
                    </a:lnTo>
                    <a:lnTo>
                      <a:pt x="f137" y="f138"/>
                    </a:lnTo>
                    <a:lnTo>
                      <a:pt x="f139" y="f140"/>
                    </a:lnTo>
                    <a:lnTo>
                      <a:pt x="f141" y="f142"/>
                    </a:lnTo>
                    <a:lnTo>
                      <a:pt x="f143" y="f144"/>
                    </a:lnTo>
                    <a:lnTo>
                      <a:pt x="f145" y="f146"/>
                    </a:lnTo>
                    <a:lnTo>
                      <a:pt x="f147" y="f148"/>
                    </a:lnTo>
                    <a:lnTo>
                      <a:pt x="f149" y="f150"/>
                    </a:lnTo>
                    <a:lnTo>
                      <a:pt x="f151" y="f152"/>
                    </a:lnTo>
                    <a:lnTo>
                      <a:pt x="f153" y="f154"/>
                    </a:lnTo>
                    <a:lnTo>
                      <a:pt x="f155" y="f156"/>
                    </a:lnTo>
                    <a:lnTo>
                      <a:pt x="f157" y="f158"/>
                    </a:lnTo>
                    <a:lnTo>
                      <a:pt x="f157" y="f159"/>
                    </a:lnTo>
                    <a:lnTo>
                      <a:pt x="f155" y="f160"/>
                    </a:lnTo>
                    <a:lnTo>
                      <a:pt x="f153" y="f161"/>
                    </a:lnTo>
                    <a:lnTo>
                      <a:pt x="f153" y="f162"/>
                    </a:lnTo>
                    <a:lnTo>
                      <a:pt x="f149" y="f163"/>
                    </a:lnTo>
                    <a:lnTo>
                      <a:pt x="f164" y="f165"/>
                    </a:lnTo>
                    <a:lnTo>
                      <a:pt x="f166" y="f167"/>
                    </a:lnTo>
                    <a:lnTo>
                      <a:pt x="f168" y="f169"/>
                    </a:lnTo>
                    <a:lnTo>
                      <a:pt x="f170" y="f171"/>
                    </a:lnTo>
                    <a:lnTo>
                      <a:pt x="f172" y="f173"/>
                    </a:lnTo>
                    <a:lnTo>
                      <a:pt x="f174" y="f175"/>
                    </a:lnTo>
                    <a:lnTo>
                      <a:pt x="f176" y="f177"/>
                    </a:lnTo>
                    <a:lnTo>
                      <a:pt x="f178" y="f179"/>
                    </a:lnTo>
                    <a:lnTo>
                      <a:pt x="f180" y="f9"/>
                    </a:lnTo>
                    <a:lnTo>
                      <a:pt x="f181" y="f182"/>
                    </a:lnTo>
                    <a:lnTo>
                      <a:pt x="f183" y="f184"/>
                    </a:lnTo>
                    <a:lnTo>
                      <a:pt x="f185" y="f186"/>
                    </a:lnTo>
                    <a:lnTo>
                      <a:pt x="f125" y="f187"/>
                    </a:lnTo>
                    <a:lnTo>
                      <a:pt x="f188" y="f189"/>
                    </a:lnTo>
                    <a:lnTo>
                      <a:pt x="f119" y="f190"/>
                    </a:lnTo>
                    <a:lnTo>
                      <a:pt x="f191" y="f192"/>
                    </a:lnTo>
                    <a:lnTo>
                      <a:pt x="f193" y="f194"/>
                    </a:lnTo>
                    <a:lnTo>
                      <a:pt x="f105" y="f195"/>
                    </a:lnTo>
                    <a:lnTo>
                      <a:pt x="f101" y="f97"/>
                    </a:lnTo>
                    <a:lnTo>
                      <a:pt x="f196" y="f101"/>
                    </a:lnTo>
                    <a:lnTo>
                      <a:pt x="f195" y="f197"/>
                    </a:lnTo>
                    <a:lnTo>
                      <a:pt x="f198" y="f193"/>
                    </a:lnTo>
                    <a:lnTo>
                      <a:pt x="f199" y="f191"/>
                    </a:lnTo>
                    <a:lnTo>
                      <a:pt x="f200" y="f201"/>
                    </a:lnTo>
                    <a:lnTo>
                      <a:pt x="f202" y="f203"/>
                    </a:lnTo>
                    <a:lnTo>
                      <a:pt x="f204" y="f205"/>
                    </a:lnTo>
                    <a:lnTo>
                      <a:pt x="f57" y="f185"/>
                    </a:lnTo>
                    <a:lnTo>
                      <a:pt x="f49" y="f183"/>
                    </a:lnTo>
                    <a:lnTo>
                      <a:pt x="f39" y="f181"/>
                    </a:lnTo>
                    <a:lnTo>
                      <a:pt x="f20" y="f206"/>
                    </a:lnTo>
                    <a:lnTo>
                      <a:pt x="f207" y="f178"/>
                    </a:lnTo>
                    <a:lnTo>
                      <a:pt x="f208" y="f176"/>
                    </a:lnTo>
                    <a:lnTo>
                      <a:pt x="f209" y="f174"/>
                    </a:lnTo>
                    <a:lnTo>
                      <a:pt x="f210" y="f172"/>
                    </a:lnTo>
                    <a:lnTo>
                      <a:pt x="f211" y="f170"/>
                    </a:lnTo>
                    <a:lnTo>
                      <a:pt x="f212" y="f168"/>
                    </a:lnTo>
                    <a:lnTo>
                      <a:pt x="f213" y="f147"/>
                    </a:lnTo>
                    <a:lnTo>
                      <a:pt x="f214" y="f149"/>
                    </a:lnTo>
                    <a:lnTo>
                      <a:pt x="f215" y="f153"/>
                    </a:lnTo>
                    <a:lnTo>
                      <a:pt x="f216" y="f155"/>
                    </a:lnTo>
                    <a:lnTo>
                      <a:pt x="f217" y="f157"/>
                    </a:lnTo>
                    <a:lnTo>
                      <a:pt x="f218" y="f219"/>
                    </a:lnTo>
                    <a:lnTo>
                      <a:pt x="f220" y="f221"/>
                    </a:lnTo>
                    <a:lnTo>
                      <a:pt x="f222" y="f221"/>
                    </a:lnTo>
                    <a:lnTo>
                      <a:pt x="f223" y="f221"/>
                    </a:lnTo>
                    <a:lnTo>
                      <a:pt x="f224" y="f219"/>
                    </a:lnTo>
                    <a:lnTo>
                      <a:pt x="f225" y="f219"/>
                    </a:lnTo>
                    <a:lnTo>
                      <a:pt x="f226" y="f157"/>
                    </a:lnTo>
                    <a:lnTo>
                      <a:pt x="f227" y="f155"/>
                    </a:lnTo>
                    <a:lnTo>
                      <a:pt x="f228" y="f151"/>
                    </a:lnTo>
                    <a:lnTo>
                      <a:pt x="f229" y="f164"/>
                    </a:lnTo>
                    <a:lnTo>
                      <a:pt x="f230" y="f166"/>
                    </a:lnTo>
                    <a:lnTo>
                      <a:pt x="f231" y="f143"/>
                    </a:lnTo>
                    <a:lnTo>
                      <a:pt x="f232" y="f141"/>
                    </a:lnTo>
                    <a:lnTo>
                      <a:pt x="f233" y="f172"/>
                    </a:lnTo>
                    <a:lnTo>
                      <a:pt x="f234" y="f137"/>
                    </a:lnTo>
                    <a:lnTo>
                      <a:pt x="f235" y="f236"/>
                    </a:lnTo>
                    <a:lnTo>
                      <a:pt x="f237" y="f238"/>
                    </a:lnTo>
                    <a:lnTo>
                      <a:pt x="f239" y="f206"/>
                    </a:lnTo>
                    <a:lnTo>
                      <a:pt x="f122" y="f181"/>
                    </a:lnTo>
                    <a:lnTo>
                      <a:pt x="f118" y="f240"/>
                    </a:lnTo>
                    <a:lnTo>
                      <a:pt x="f241" y="f242"/>
                    </a:lnTo>
                    <a:lnTo>
                      <a:pt x="f243" y="f125"/>
                    </a:lnTo>
                    <a:lnTo>
                      <a:pt x="f106" y="f203"/>
                    </a:lnTo>
                    <a:lnTo>
                      <a:pt x="f244" y="f119"/>
                    </a:lnTo>
                    <a:lnTo>
                      <a:pt x="f245" y="f191"/>
                    </a:lnTo>
                    <a:lnTo>
                      <a:pt x="f94" y="f193"/>
                    </a:lnTo>
                    <a:lnTo>
                      <a:pt x="f90" y="f197"/>
                    </a:lnTo>
                    <a:lnTo>
                      <a:pt x="f246" y="f247"/>
                    </a:lnTo>
                    <a:lnTo>
                      <a:pt x="f82" y="f97"/>
                    </a:lnTo>
                    <a:lnTo>
                      <a:pt x="f248" y="f249"/>
                    </a:lnTo>
                    <a:lnTo>
                      <a:pt x="f76" y="f250"/>
                    </a:lnTo>
                    <a:lnTo>
                      <a:pt x="f72" y="f251"/>
                    </a:lnTo>
                    <a:lnTo>
                      <a:pt x="f252" y="f1"/>
                    </a:lnTo>
                    <a:lnTo>
                      <a:pt x="f253" y="f254"/>
                    </a:lnTo>
                    <a:lnTo>
                      <a:pt x="f255" y="f256"/>
                    </a:lnTo>
                    <a:lnTo>
                      <a:pt x="f257" y="f63"/>
                    </a:lnTo>
                    <a:lnTo>
                      <a:pt x="f58" y="f258"/>
                    </a:lnTo>
                    <a:lnTo>
                      <a:pt x="f56" y="f259"/>
                    </a:lnTo>
                    <a:lnTo>
                      <a:pt x="f260" y="f261"/>
                    </a:lnTo>
                    <a:lnTo>
                      <a:pt x="f262" y="f15"/>
                    </a:lnTo>
                    <a:lnTo>
                      <a:pt x="f263" y="f264"/>
                    </a:lnTo>
                    <a:lnTo>
                      <a:pt x="f265" y="f266"/>
                    </a:lnTo>
                    <a:lnTo>
                      <a:pt x="f267" y="f268"/>
                    </a:lnTo>
                    <a:lnTo>
                      <a:pt x="f269" y="f270"/>
                    </a:lnTo>
                    <a:lnTo>
                      <a:pt x="f271" y="f272"/>
                    </a:lnTo>
                    <a:lnTo>
                      <a:pt x="f273" y="f274"/>
                    </a:lnTo>
                    <a:lnTo>
                      <a:pt x="f40" y="f212"/>
                    </a:lnTo>
                    <a:lnTo>
                      <a:pt x="f275" y="f276"/>
                    </a:lnTo>
                    <a:lnTo>
                      <a:pt x="f38" y="f277"/>
                    </a:lnTo>
                    <a:lnTo>
                      <a:pt x="f278" y="f279"/>
                    </a:lnTo>
                    <a:lnTo>
                      <a:pt x="f37" y="f280"/>
                    </a:lnTo>
                    <a:lnTo>
                      <a:pt x="f281" y="f282"/>
                    </a:lnTo>
                    <a:lnTo>
                      <a:pt x="f283" y="f284"/>
                    </a:lnTo>
                    <a:lnTo>
                      <a:pt x="f283" y="f285"/>
                    </a:lnTo>
                    <a:lnTo>
                      <a:pt x="f286" y="f287"/>
                    </a:lnTo>
                    <a:lnTo>
                      <a:pt x="f283" y="f288"/>
                    </a:lnTo>
                    <a:lnTo>
                      <a:pt x="f283" y="f289"/>
                    </a:lnTo>
                    <a:lnTo>
                      <a:pt x="f281" y="f290"/>
                    </a:lnTo>
                    <a:lnTo>
                      <a:pt x="f281" y="f291"/>
                    </a:lnTo>
                    <a:lnTo>
                      <a:pt x="f292" y="f293"/>
                    </a:lnTo>
                    <a:lnTo>
                      <a:pt x="f278" y="f294"/>
                    </a:lnTo>
                    <a:lnTo>
                      <a:pt x="f295" y="f296"/>
                    </a:lnTo>
                    <a:lnTo>
                      <a:pt x="f297" y="f298"/>
                    </a:lnTo>
                    <a:lnTo>
                      <a:pt x="f299" y="f300"/>
                    </a:lnTo>
                    <a:lnTo>
                      <a:pt x="f42" y="f301"/>
                    </a:lnTo>
                    <a:lnTo>
                      <a:pt x="f302" y="f303"/>
                    </a:lnTo>
                    <a:lnTo>
                      <a:pt x="f304" y="f232"/>
                    </a:lnTo>
                    <a:lnTo>
                      <a:pt x="f305" y="f306"/>
                    </a:lnTo>
                    <a:lnTo>
                      <a:pt x="f46" y="f307"/>
                    </a:lnTo>
                    <a:lnTo>
                      <a:pt x="f265" y="f308"/>
                    </a:lnTo>
                    <a:lnTo>
                      <a:pt x="f309" y="f310"/>
                    </a:lnTo>
                    <a:lnTo>
                      <a:pt x="f311" y="f312"/>
                    </a:lnTo>
                    <a:lnTo>
                      <a:pt x="f262" y="f313"/>
                    </a:lnTo>
                    <a:lnTo>
                      <a:pt x="f314" y="f315"/>
                    </a:lnTo>
                    <a:lnTo>
                      <a:pt x="f316" y="f317"/>
                    </a:lnTo>
                    <a:lnTo>
                      <a:pt x="f318" y="f319"/>
                    </a:lnTo>
                    <a:lnTo>
                      <a:pt x="f58" y="f122"/>
                    </a:lnTo>
                    <a:lnTo>
                      <a:pt x="f60" y="f320"/>
                    </a:lnTo>
                    <a:lnTo>
                      <a:pt x="f321" y="f322"/>
                    </a:lnTo>
                    <a:lnTo>
                      <a:pt x="f64" y="f323"/>
                    </a:lnTo>
                    <a:lnTo>
                      <a:pt x="f66" y="f112"/>
                    </a:lnTo>
                    <a:lnTo>
                      <a:pt x="f324" y="f243"/>
                    </a:lnTo>
                    <a:lnTo>
                      <a:pt x="f325" y="f326"/>
                    </a:lnTo>
                    <a:lnTo>
                      <a:pt x="f327" y="f328"/>
                    </a:lnTo>
                    <a:lnTo>
                      <a:pt x="f74" y="f102"/>
                    </a:lnTo>
                    <a:lnTo>
                      <a:pt x="f329" y="f100"/>
                    </a:lnTo>
                    <a:lnTo>
                      <a:pt x="f330" y="f245"/>
                    </a:lnTo>
                    <a:lnTo>
                      <a:pt x="f331" y="f332"/>
                    </a:lnTo>
                    <a:lnTo>
                      <a:pt x="f333" y="f92"/>
                    </a:lnTo>
                    <a:lnTo>
                      <a:pt x="f334" y="f90"/>
                    </a:lnTo>
                    <a:lnTo>
                      <a:pt x="f335" y="f335"/>
                    </a:lnTo>
                    <a:lnTo>
                      <a:pt x="f90" y="f336"/>
                    </a:lnTo>
                    <a:lnTo>
                      <a:pt x="f92" y="f82"/>
                    </a:lnTo>
                    <a:lnTo>
                      <a:pt x="f337" y="f338"/>
                    </a:lnTo>
                    <a:lnTo>
                      <a:pt x="f339" y="f340"/>
                    </a:lnTo>
                    <a:lnTo>
                      <a:pt x="f341" y="f342"/>
                    </a:lnTo>
                    <a:lnTo>
                      <a:pt x="f343" y="f72"/>
                    </a:lnTo>
                    <a:lnTo>
                      <a:pt x="f344" y="f70"/>
                    </a:lnTo>
                    <a:lnTo>
                      <a:pt x="f345" y="f346"/>
                    </a:lnTo>
                    <a:lnTo>
                      <a:pt x="f347" y="f348"/>
                    </a:lnTo>
                    <a:lnTo>
                      <a:pt x="f349" y="f350"/>
                    </a:lnTo>
                    <a:lnTo>
                      <a:pt x="f351" y="f60"/>
                    </a:lnTo>
                    <a:lnTo>
                      <a:pt x="f352" y="f58"/>
                    </a:lnTo>
                    <a:lnTo>
                      <a:pt x="f353" y="f354"/>
                    </a:lnTo>
                    <a:lnTo>
                      <a:pt x="f322" y="f314"/>
                    </a:lnTo>
                    <a:lnTo>
                      <a:pt x="f355" y="f50"/>
                    </a:lnTo>
                    <a:lnTo>
                      <a:pt x="f356" y="f265"/>
                    </a:lnTo>
                    <a:lnTo>
                      <a:pt x="f122" y="f267"/>
                    </a:lnTo>
                    <a:lnTo>
                      <a:pt x="f357" y="f271"/>
                    </a:lnTo>
                    <a:lnTo>
                      <a:pt x="f358" y="f299"/>
                    </a:lnTo>
                    <a:lnTo>
                      <a:pt x="f317" y="f278"/>
                    </a:lnTo>
                    <a:lnTo>
                      <a:pt x="f359" y="f286"/>
                    </a:lnTo>
                    <a:lnTo>
                      <a:pt x="f315" y="f360"/>
                    </a:lnTo>
                    <a:lnTo>
                      <a:pt x="f237" y="f32"/>
                    </a:lnTo>
                    <a:lnTo>
                      <a:pt x="f313" y="f361"/>
                    </a:lnTo>
                    <a:lnTo>
                      <a:pt x="f362" y="f363"/>
                    </a:lnTo>
                    <a:lnTo>
                      <a:pt x="f364" y="f365"/>
                    </a:lnTo>
                    <a:lnTo>
                      <a:pt x="f128" y="f27"/>
                    </a:lnTo>
                    <a:lnTo>
                      <a:pt x="f366" y="f367"/>
                    </a:lnTo>
                    <a:lnTo>
                      <a:pt x="f368" y="f369"/>
                    </a:lnTo>
                    <a:lnTo>
                      <a:pt x="f368" y="f370"/>
                    </a:lnTo>
                    <a:lnTo>
                      <a:pt x="f371" y="f372"/>
                    </a:lnTo>
                    <a:lnTo>
                      <a:pt x="f373" y="f374"/>
                    </a:lnTo>
                    <a:lnTo>
                      <a:pt x="f375" y="f376"/>
                    </a:lnTo>
                    <a:lnTo>
                      <a:pt x="f375" y="f377"/>
                    </a:lnTo>
                    <a:lnTo>
                      <a:pt x="f375" y="f378"/>
                    </a:lnTo>
                    <a:lnTo>
                      <a:pt x="f375" y="f379"/>
                    </a:lnTo>
                    <a:lnTo>
                      <a:pt x="f373" y="f380"/>
                    </a:lnTo>
                    <a:lnTo>
                      <a:pt x="f371" y="f381"/>
                    </a:lnTo>
                    <a:lnTo>
                      <a:pt x="f371" y="f382"/>
                    </a:lnTo>
                    <a:lnTo>
                      <a:pt x="f368" y="f383"/>
                    </a:lnTo>
                    <a:lnTo>
                      <a:pt x="f384" y="f385"/>
                    </a:lnTo>
                    <a:lnTo>
                      <a:pt x="f128" y="f386"/>
                    </a:lnTo>
                    <a:lnTo>
                      <a:pt x="f364" y="f387"/>
                    </a:lnTo>
                    <a:lnTo>
                      <a:pt x="f388" y="f6"/>
                    </a:lnTo>
                    <a:lnTo>
                      <a:pt x="f389" y="f6"/>
                    </a:lnTo>
                    <a:lnTo>
                      <a:pt x="f390" y="f6"/>
                    </a:lnTo>
                    <a:lnTo>
                      <a:pt x="f126" y="f387"/>
                    </a:lnTo>
                    <a:lnTo>
                      <a:pt x="f391" y="f386"/>
                    </a:lnTo>
                    <a:lnTo>
                      <a:pt x="f239" y="f385"/>
                    </a:lnTo>
                    <a:lnTo>
                      <a:pt x="f358" y="f392"/>
                    </a:lnTo>
                    <a:lnTo>
                      <a:pt x="f393" y="f394"/>
                    </a:lnTo>
                    <a:lnTo>
                      <a:pt x="f319" y="f395"/>
                    </a:lnTo>
                    <a:lnTo>
                      <a:pt x="f124" y="f396"/>
                    </a:lnTo>
                    <a:lnTo>
                      <a:pt x="f124" y="f397"/>
                    </a:lnTo>
                    <a:lnTo>
                      <a:pt x="f124" y="f398"/>
                    </a:lnTo>
                    <a:lnTo>
                      <a:pt x="f124" y="f10"/>
                    </a:lnTo>
                    <a:lnTo>
                      <a:pt x="f124" y="f12"/>
                    </a:lnTo>
                    <a:lnTo>
                      <a:pt x="f124" y="f14"/>
                    </a:lnTo>
                    <a:lnTo>
                      <a:pt x="f357" y="f16"/>
                    </a:lnTo>
                    <a:lnTo>
                      <a:pt x="f357" y="f17"/>
                    </a:lnTo>
                    <a:lnTo>
                      <a:pt x="f399" y="f19"/>
                    </a:lnTo>
                    <a:lnTo>
                      <a:pt x="f400" y="f21"/>
                    </a:lnTo>
                    <a:lnTo>
                      <a:pt x="f122" y="f23"/>
                    </a:lnTo>
                    <a:lnTo>
                      <a:pt x="f401" y="f24"/>
                    </a:lnTo>
                    <a:lnTo>
                      <a:pt x="f356" y="f25"/>
                    </a:lnTo>
                    <a:lnTo>
                      <a:pt x="f320" y="f402"/>
                    </a:lnTo>
                    <a:lnTo>
                      <a:pt x="f403" y="f27"/>
                    </a:lnTo>
                    <a:lnTo>
                      <a:pt x="f404" y="f28"/>
                    </a:lnTo>
                    <a:lnTo>
                      <a:pt x="f116" y="f29"/>
                    </a:lnTo>
                    <a:lnTo>
                      <a:pt x="f353" y="f405"/>
                    </a:lnTo>
                    <a:lnTo>
                      <a:pt x="f114" y="f406"/>
                    </a:lnTo>
                    <a:lnTo>
                      <a:pt x="f407" y="f408"/>
                    </a:lnTo>
                    <a:lnTo>
                      <a:pt x="f409" y="f360"/>
                    </a:lnTo>
                    <a:lnTo>
                      <a:pt x="f410" y="f411"/>
                    </a:lnTo>
                    <a:lnTo>
                      <a:pt x="f412" y="f413"/>
                    </a:lnTo>
                    <a:lnTo>
                      <a:pt x="f108" y="f297"/>
                    </a:lnTo>
                    <a:lnTo>
                      <a:pt x="f414" y="f415"/>
                    </a:lnTo>
                    <a:lnTo>
                      <a:pt x="f104" y="f304"/>
                    </a:lnTo>
                    <a:lnTo>
                      <a:pt x="f102" y="f267"/>
                    </a:lnTo>
                    <a:lnTo>
                      <a:pt x="f343" y="f48"/>
                    </a:lnTo>
                    <a:lnTo>
                      <a:pt x="f416" y="f50"/>
                    </a:lnTo>
                    <a:lnTo>
                      <a:pt x="f245" y="f52"/>
                    </a:lnTo>
                    <a:lnTo>
                      <a:pt x="f96" y="f54"/>
                    </a:lnTo>
                    <a:lnTo>
                      <a:pt x="f94" y="f318"/>
                    </a:lnTo>
                    <a:lnTo>
                      <a:pt x="f417" y="f418"/>
                    </a:lnTo>
                    <a:lnTo>
                      <a:pt x="f419" y="f257"/>
                    </a:lnTo>
                    <a:lnTo>
                      <a:pt x="f88" y="f420"/>
                    </a:lnTo>
                    <a:lnTo>
                      <a:pt x="f86" y="f348"/>
                    </a:lnTo>
                    <a:lnTo>
                      <a:pt x="f421" y="f346"/>
                    </a:lnTo>
                    <a:lnTo>
                      <a:pt x="f422" y="f325"/>
                    </a:lnTo>
                    <a:lnTo>
                      <a:pt x="f338" y="f72"/>
                    </a:lnTo>
                    <a:lnTo>
                      <a:pt x="f423" y="f74"/>
                    </a:lnTo>
                    <a:lnTo>
                      <a:pt x="f424" y="f424"/>
                    </a:lnTo>
                    <a:lnTo>
                      <a:pt x="f74" y="f423"/>
                    </a:lnTo>
                    <a:lnTo>
                      <a:pt x="f327" y="f425"/>
                    </a:lnTo>
                    <a:lnTo>
                      <a:pt x="f70" y="f426"/>
                    </a:lnTo>
                    <a:lnTo>
                      <a:pt x="f324" y="f336"/>
                    </a:lnTo>
                    <a:lnTo>
                      <a:pt x="f66" y="f335"/>
                    </a:lnTo>
                    <a:lnTo>
                      <a:pt x="f64" y="f419"/>
                    </a:lnTo>
                    <a:lnTo>
                      <a:pt x="f62" y="f427"/>
                    </a:lnTo>
                    <a:lnTo>
                      <a:pt x="f60" y="f428"/>
                    </a:lnTo>
                    <a:lnTo>
                      <a:pt x="f58" y="f96"/>
                    </a:lnTo>
                    <a:lnTo>
                      <a:pt x="f318" y="f98"/>
                    </a:lnTo>
                    <a:lnTo>
                      <a:pt x="f316" y="f100"/>
                    </a:lnTo>
                    <a:lnTo>
                      <a:pt x="f314" y="f102"/>
                    </a:lnTo>
                    <a:lnTo>
                      <a:pt x="f429" y="f104"/>
                    </a:lnTo>
                    <a:lnTo>
                      <a:pt x="f263" y="f414"/>
                    </a:lnTo>
                    <a:lnTo>
                      <a:pt x="f265" y="f430"/>
                    </a:lnTo>
                    <a:lnTo>
                      <a:pt x="f267" y="f410"/>
                    </a:lnTo>
                    <a:lnTo>
                      <a:pt x="f269" y="f431"/>
                    </a:lnTo>
                    <a:lnTo>
                      <a:pt x="f302" y="f323"/>
                    </a:lnTo>
                    <a:lnTo>
                      <a:pt x="f273" y="f432"/>
                    </a:lnTo>
                    <a:lnTo>
                      <a:pt x="f40" y="f355"/>
                    </a:lnTo>
                    <a:lnTo>
                      <a:pt x="f38" y="f356"/>
                    </a:lnTo>
                    <a:lnTo>
                      <a:pt x="f292" y="f400"/>
                    </a:lnTo>
                    <a:lnTo>
                      <a:pt x="f283" y="f319"/>
                    </a:lnTo>
                    <a:lnTo>
                      <a:pt x="f35" y="f239"/>
                    </a:lnTo>
                    <a:lnTo>
                      <a:pt x="f433" y="f434"/>
                    </a:lnTo>
                    <a:lnTo>
                      <a:pt x="f435" y="f436"/>
                    </a:lnTo>
                    <a:lnTo>
                      <a:pt x="f408" y="f437"/>
                    </a:lnTo>
                    <a:lnTo>
                      <a:pt x="f438" y="f312"/>
                    </a:lnTo>
                    <a:lnTo>
                      <a:pt x="f439" y="f373"/>
                    </a:lnTo>
                    <a:lnTo>
                      <a:pt x="f361" y="f440"/>
                    </a:lnTo>
                    <a:lnTo>
                      <a:pt x="f441" y="f442"/>
                    </a:lnTo>
                    <a:lnTo>
                      <a:pt x="f443" y="f444"/>
                    </a:lnTo>
                    <a:lnTo>
                      <a:pt x="f445" y="f306"/>
                    </a:lnTo>
                    <a:lnTo>
                      <a:pt x="f29" y="f446"/>
                    </a:lnTo>
                    <a:lnTo>
                      <a:pt x="f447" y="f134"/>
                    </a:lnTo>
                    <a:lnTo>
                      <a:pt x="f28" y="f448"/>
                    </a:lnTo>
                    <a:lnTo>
                      <a:pt x="f449" y="f301"/>
                    </a:lnTo>
                    <a:lnTo>
                      <a:pt x="f450" y="f451"/>
                    </a:lnTo>
                    <a:lnTo>
                      <a:pt x="f452" y="f230"/>
                    </a:lnTo>
                    <a:lnTo>
                      <a:pt x="f453" y="f138"/>
                    </a:lnTo>
                    <a:lnTo>
                      <a:pt x="f454" y="f455"/>
                    </a:lnTo>
                    <a:lnTo>
                      <a:pt x="f456" y="f298"/>
                    </a:lnTo>
                    <a:lnTo>
                      <a:pt x="f402" y="f457"/>
                    </a:lnTo>
                    <a:lnTo>
                      <a:pt x="f367" y="f458"/>
                    </a:lnTo>
                    <a:lnTo>
                      <a:pt x="f459" y="f142"/>
                    </a:lnTo>
                    <a:lnTo>
                      <a:pt x="f459" y="f227"/>
                    </a:lnTo>
                    <a:lnTo>
                      <a:pt x="f25" y="f460"/>
                    </a:lnTo>
                    <a:lnTo>
                      <a:pt x="f25" y="f461"/>
                    </a:lnTo>
                    <a:lnTo>
                      <a:pt x="f369" y="f293"/>
                    </a:lnTo>
                    <a:lnTo>
                      <a:pt x="f462" y="f463"/>
                    </a:lnTo>
                    <a:lnTo>
                      <a:pt x="f464" y="f465"/>
                    </a:lnTo>
                    <a:lnTo>
                      <a:pt x="f464" y="f148"/>
                    </a:lnTo>
                    <a:lnTo>
                      <a:pt x="f466" y="f224"/>
                    </a:lnTo>
                    <a:lnTo>
                      <a:pt x="f466" y="f467"/>
                    </a:lnTo>
                    <a:lnTo>
                      <a:pt x="f24" y="f468"/>
                    </a:lnTo>
                    <a:lnTo>
                      <a:pt x="f24" y="f289"/>
                    </a:lnTo>
                    <a:lnTo>
                      <a:pt x="f5" y="f469"/>
                    </a:lnTo>
                    <a:lnTo>
                      <a:pt x="f5" y="f470"/>
                    </a:lnTo>
                    <a:lnTo>
                      <a:pt x="f5" y="f154"/>
                    </a:lnTo>
                    <a:lnTo>
                      <a:pt x="f5" y="f471"/>
                    </a:lnTo>
                    <a:lnTo>
                      <a:pt x="f5" y="f472"/>
                    </a:lnTo>
                    <a:lnTo>
                      <a:pt x="f5" y="f473"/>
                    </a:lnTo>
                    <a:lnTo>
                      <a:pt x="f5" y="f474"/>
                    </a:lnTo>
                    <a:lnTo>
                      <a:pt x="f5" y="f475"/>
                    </a:lnTo>
                    <a:lnTo>
                      <a:pt x="f5" y="f284"/>
                    </a:lnTo>
                    <a:lnTo>
                      <a:pt x="f24" y="f476"/>
                    </a:lnTo>
                    <a:lnTo>
                      <a:pt x="f24" y="f282"/>
                    </a:lnTo>
                    <a:lnTo>
                      <a:pt x="f24" y="f477"/>
                    </a:lnTo>
                    <a:lnTo>
                      <a:pt x="f466" y="f478"/>
                    </a:lnTo>
                    <a:lnTo>
                      <a:pt x="f466" y="f161"/>
                    </a:lnTo>
                    <a:lnTo>
                      <a:pt x="f464" y="f479"/>
                    </a:lnTo>
                    <a:lnTo>
                      <a:pt x="f464" y="f480"/>
                    </a:lnTo>
                    <a:lnTo>
                      <a:pt x="f462" y="f481"/>
                    </a:lnTo>
                    <a:lnTo>
                      <a:pt x="f369" y="f482"/>
                    </a:lnTo>
                    <a:lnTo>
                      <a:pt x="f369" y="f483"/>
                    </a:lnTo>
                    <a:lnTo>
                      <a:pt x="f25" y="f484"/>
                    </a:lnTo>
                    <a:lnTo>
                      <a:pt x="f485" y="f486"/>
                    </a:lnTo>
                    <a:lnTo>
                      <a:pt x="f459" y="f487"/>
                    </a:lnTo>
                    <a:lnTo>
                      <a:pt x="f488" y="f489"/>
                    </a:lnTo>
                    <a:lnTo>
                      <a:pt x="f367" y="f211"/>
                    </a:lnTo>
                    <a:lnTo>
                      <a:pt x="f402" y="f169"/>
                    </a:lnTo>
                    <a:lnTo>
                      <a:pt x="f456" y="f490"/>
                    </a:lnTo>
                    <a:lnTo>
                      <a:pt x="f454" y="f171"/>
                    </a:lnTo>
                    <a:lnTo>
                      <a:pt x="f27" y="f491"/>
                    </a:lnTo>
                    <a:lnTo>
                      <a:pt x="f452" y="f173"/>
                    </a:lnTo>
                    <a:lnTo>
                      <a:pt x="f450" y="f492"/>
                    </a:lnTo>
                    <a:lnTo>
                      <a:pt x="f493" y="f175"/>
                    </a:lnTo>
                    <a:lnTo>
                      <a:pt x="f28" y="f494"/>
                    </a:lnTo>
                    <a:lnTo>
                      <a:pt x="f365" y="f177"/>
                    </a:lnTo>
                    <a:lnTo>
                      <a:pt x="f29" y="f495"/>
                    </a:lnTo>
                    <a:lnTo>
                      <a:pt x="f363" y="f496"/>
                    </a:lnTo>
                    <a:lnTo>
                      <a:pt x="f441" y="f41"/>
                    </a:lnTo>
                    <a:lnTo>
                      <a:pt x="f31" y="f259"/>
                    </a:lnTo>
                    <a:lnTo>
                      <a:pt x="f438" y="f55"/>
                    </a:lnTo>
                    <a:lnTo>
                      <a:pt x="f497" y="f498"/>
                    </a:lnTo>
                    <a:lnTo>
                      <a:pt x="f433" y="f499"/>
                    </a:lnTo>
                    <a:lnTo>
                      <a:pt x="f35" y="f202"/>
                    </a:lnTo>
                    <a:lnTo>
                      <a:pt x="f37" y="f75"/>
                    </a:lnTo>
                    <a:lnTo>
                      <a:pt x="f295" y="f79"/>
                    </a:lnTo>
                    <a:lnTo>
                      <a:pt x="f299" y="f83"/>
                    </a:lnTo>
                    <a:lnTo>
                      <a:pt x="f271" y="f198"/>
                    </a:lnTo>
                    <a:lnTo>
                      <a:pt x="f305" y="f500"/>
                    </a:lnTo>
                    <a:lnTo>
                      <a:pt x="f501" y="f502"/>
                    </a:lnTo>
                    <a:lnTo>
                      <a:pt x="f309" y="f503"/>
                    </a:lnTo>
                    <a:lnTo>
                      <a:pt x="f262" y="f101"/>
                    </a:lnTo>
                    <a:lnTo>
                      <a:pt x="f54" y="f105"/>
                    </a:lnTo>
                    <a:lnTo>
                      <a:pt x="f318" y="f504"/>
                    </a:lnTo>
                    <a:lnTo>
                      <a:pt x="f505" y="f506"/>
                    </a:lnTo>
                    <a:lnTo>
                      <a:pt x="f321" y="f115"/>
                    </a:lnTo>
                    <a:lnTo>
                      <a:pt x="f507" y="f119"/>
                    </a:lnTo>
                    <a:lnTo>
                      <a:pt x="f346" y="f203"/>
                    </a:lnTo>
                    <a:lnTo>
                      <a:pt x="f70" y="f508"/>
                    </a:lnTo>
                    <a:lnTo>
                      <a:pt x="f509" y="f510"/>
                    </a:lnTo>
                    <a:lnTo>
                      <a:pt x="f424" y="f511"/>
                    </a:lnTo>
                    <a:lnTo>
                      <a:pt x="f248" y="f129"/>
                    </a:lnTo>
                    <a:lnTo>
                      <a:pt x="f82" y="f512"/>
                    </a:lnTo>
                    <a:lnTo>
                      <a:pt x="f334" y="f206"/>
                    </a:lnTo>
                    <a:lnTo>
                      <a:pt x="f513" y="f238"/>
                    </a:lnTo>
                    <a:lnTo>
                      <a:pt x="f92" y="f135"/>
                    </a:lnTo>
                    <a:lnTo>
                      <a:pt x="f96" y="f137"/>
                    </a:lnTo>
                    <a:lnTo>
                      <a:pt x="f341" y="f139"/>
                    </a:lnTo>
                    <a:lnTo>
                      <a:pt x="f514" y="f141"/>
                    </a:lnTo>
                    <a:lnTo>
                      <a:pt x="f106" y="f168"/>
                    </a:lnTo>
                    <a:lnTo>
                      <a:pt x="f412" y="f147"/>
                    </a:lnTo>
                    <a:lnTo>
                      <a:pt x="f409" y="f149"/>
                    </a:lnTo>
                    <a:lnTo>
                      <a:pt x="f353" y="f155"/>
                    </a:lnTo>
                    <a:lnTo>
                      <a:pt x="f355" y="f221"/>
                    </a:lnTo>
                    <a:lnTo>
                      <a:pt x="f122" y="f515"/>
                    </a:lnTo>
                    <a:lnTo>
                      <a:pt x="f358" y="f516"/>
                    </a:lnTo>
                    <a:lnTo>
                      <a:pt x="f126" y="f517"/>
                    </a:lnTo>
                    <a:lnTo>
                      <a:pt x="f388" y="f518"/>
                    </a:lnTo>
                    <a:lnTo>
                      <a:pt x="f384" y="f519"/>
                    </a:lnTo>
                    <a:lnTo>
                      <a:pt x="f440" y="f520"/>
                    </a:lnTo>
                    <a:lnTo>
                      <a:pt x="f521" y="f522"/>
                    </a:lnTo>
                    <a:lnTo>
                      <a:pt x="f523" y="f524"/>
                    </a:lnTo>
                    <a:lnTo>
                      <a:pt x="f525" y="f526"/>
                    </a:lnTo>
                    <a:lnTo>
                      <a:pt x="f527" y="f528"/>
                    </a:lnTo>
                    <a:lnTo>
                      <a:pt x="f451" y="f529"/>
                    </a:lnTo>
                    <a:lnTo>
                      <a:pt x="f530" y="f531"/>
                    </a:lnTo>
                    <a:lnTo>
                      <a:pt x="f229" y="f532"/>
                    </a:lnTo>
                    <a:lnTo>
                      <a:pt x="f457" y="f533"/>
                    </a:lnTo>
                    <a:lnTo>
                      <a:pt x="f142" y="f534"/>
                    </a:lnTo>
                    <a:lnTo>
                      <a:pt x="f535" y="f536"/>
                    </a:lnTo>
                    <a:lnTo>
                      <a:pt x="f461" y="f537"/>
                    </a:lnTo>
                    <a:lnTo>
                      <a:pt x="f538" y="f537"/>
                    </a:lnTo>
                    <a:lnTo>
                      <a:pt x="f539" y="f4"/>
                    </a:lnTo>
                    <a:lnTo>
                      <a:pt x="f224" y="f4"/>
                    </a:lnTo>
                    <a:lnTo>
                      <a:pt x="f540" y="f4"/>
                    </a:lnTo>
                    <a:lnTo>
                      <a:pt x="f541" y="f4"/>
                    </a:lnTo>
                    <a:lnTo>
                      <a:pt x="f222" y="f4"/>
                    </a:lnTo>
                    <a:lnTo>
                      <a:pt x="f542" y="f4"/>
                    </a:lnTo>
                    <a:lnTo>
                      <a:pt x="f543" y="f4"/>
                    </a:lnTo>
                    <a:lnTo>
                      <a:pt x="f218" y="f537"/>
                    </a:lnTo>
                    <a:lnTo>
                      <a:pt x="f544" y="f537"/>
                    </a:lnTo>
                    <a:lnTo>
                      <a:pt x="f545" y="f537"/>
                    </a:lnTo>
                    <a:lnTo>
                      <a:pt x="f546" y="f536"/>
                    </a:lnTo>
                    <a:lnTo>
                      <a:pt x="f478" y="f534"/>
                    </a:lnTo>
                    <a:lnTo>
                      <a:pt x="f0" y="f534"/>
                    </a:lnTo>
                    <a:lnTo>
                      <a:pt x="f547" y="f533"/>
                    </a:lnTo>
                    <a:lnTo>
                      <a:pt x="f548" y="f532"/>
                    </a:lnTo>
                    <a:lnTo>
                      <a:pt x="f549" y="f529"/>
                    </a:lnTo>
                    <a:lnTo>
                      <a:pt x="f486" y="f528"/>
                    </a:lnTo>
                    <a:lnTo>
                      <a:pt x="f550" y="f526"/>
                    </a:lnTo>
                    <a:lnTo>
                      <a:pt x="f551" y="f524"/>
                    </a:lnTo>
                    <a:lnTo>
                      <a:pt x="f552" y="f522"/>
                    </a:lnTo>
                    <a:lnTo>
                      <a:pt x="f553" y="f520"/>
                    </a:lnTo>
                    <a:lnTo>
                      <a:pt x="f209" y="f519"/>
                    </a:lnTo>
                    <a:lnTo>
                      <a:pt x="f554" y="f518"/>
                    </a:lnTo>
                    <a:lnTo>
                      <a:pt x="f266" y="f555"/>
                    </a:lnTo>
                    <a:lnTo>
                      <a:pt x="f207" y="f516"/>
                    </a:lnTo>
                    <a:lnTo>
                      <a:pt x="f179" y="f515"/>
                    </a:lnTo>
                    <a:lnTo>
                      <a:pt x="f13" y="f219"/>
                    </a:lnTo>
                    <a:lnTo>
                      <a:pt x="f261" y="f153"/>
                    </a:lnTo>
                    <a:lnTo>
                      <a:pt x="f556" y="f149"/>
                    </a:lnTo>
                    <a:lnTo>
                      <a:pt x="f557" y="f166"/>
                    </a:lnTo>
                    <a:lnTo>
                      <a:pt x="f59" y="f143"/>
                    </a:lnTo>
                    <a:lnTo>
                      <a:pt x="f558" y="f559"/>
                    </a:lnTo>
                    <a:lnTo>
                      <a:pt x="f256" y="f560"/>
                    </a:lnTo>
                    <a:lnTo>
                      <a:pt x="f189" y="f561"/>
                    </a:lnTo>
                    <a:lnTo>
                      <a:pt x="f562" y="f563"/>
                    </a:lnTo>
                    <a:lnTo>
                      <a:pt x="f564" y="f565"/>
                    </a:lnTo>
                    <a:lnTo>
                      <a:pt x="f566" y="f567"/>
                    </a:lnTo>
                    <a:lnTo>
                      <a:pt x="f250" y="f568"/>
                    </a:lnTo>
                    <a:lnTo>
                      <a:pt x="f195" y="f240"/>
                    </a:lnTo>
                    <a:lnTo>
                      <a:pt x="f95" y="f185"/>
                    </a:lnTo>
                    <a:lnTo>
                      <a:pt x="f99" y="f569"/>
                    </a:lnTo>
                    <a:lnTo>
                      <a:pt x="f570" y="f571"/>
                    </a:lnTo>
                    <a:lnTo>
                      <a:pt x="f572" y="f573"/>
                    </a:lnTo>
                    <a:lnTo>
                      <a:pt x="f193" y="f117"/>
                    </a:lnTo>
                    <a:lnTo>
                      <a:pt x="f574" y="f191"/>
                    </a:lnTo>
                    <a:lnTo>
                      <a:pt x="f117" y="f111"/>
                    </a:lnTo>
                    <a:lnTo>
                      <a:pt x="f573" y="f107"/>
                    </a:lnTo>
                    <a:lnTo>
                      <a:pt x="f575" y="f576"/>
                    </a:lnTo>
                    <a:lnTo>
                      <a:pt x="f569" y="f101"/>
                    </a:lnTo>
                    <a:lnTo>
                      <a:pt x="f127" y="f97"/>
                    </a:lnTo>
                    <a:lnTo>
                      <a:pt x="f183" y="f577"/>
                    </a:lnTo>
                    <a:lnTo>
                      <a:pt x="f512" y="f500"/>
                    </a:lnTo>
                    <a:lnTo>
                      <a:pt x="f180" y="f198"/>
                    </a:lnTo>
                    <a:lnTo>
                      <a:pt x="f178" y="f83"/>
                    </a:lnTo>
                    <a:lnTo>
                      <a:pt x="f176" y="f79"/>
                    </a:lnTo>
                    <a:lnTo>
                      <a:pt x="f174" y="f75"/>
                    </a:lnTo>
                    <a:lnTo>
                      <a:pt x="f559" y="f578"/>
                    </a:lnTo>
                    <a:lnTo>
                      <a:pt x="f143" y="f67"/>
                    </a:lnTo>
                    <a:lnTo>
                      <a:pt x="f166" y="f63"/>
                    </a:lnTo>
                    <a:lnTo>
                      <a:pt x="f151" y="f579"/>
                    </a:lnTo>
                    <a:lnTo>
                      <a:pt x="f157" y="f580"/>
                    </a:lnTo>
                    <a:lnTo>
                      <a:pt x="f581" y="f182"/>
                    </a:lnTo>
                    <a:lnTo>
                      <a:pt x="f582" y="f583"/>
                    </a:lnTo>
                    <a:lnTo>
                      <a:pt x="f555" y="f15"/>
                    </a:lnTo>
                    <a:lnTo>
                      <a:pt x="f518" y="f584"/>
                    </a:lnTo>
                    <a:lnTo>
                      <a:pt x="f585" y="f586"/>
                    </a:lnTo>
                    <a:lnTo>
                      <a:pt x="f587" y="f588"/>
                    </a:lnTo>
                    <a:lnTo>
                      <a:pt x="f589" y="f590"/>
                    </a:lnTo>
                    <a:lnTo>
                      <a:pt x="f526" y="f491"/>
                    </a:lnTo>
                    <a:lnTo>
                      <a:pt x="f528" y="f210"/>
                    </a:lnTo>
                    <a:lnTo>
                      <a:pt x="f531" y="f169"/>
                    </a:lnTo>
                    <a:lnTo>
                      <a:pt x="f532" y="f591"/>
                    </a:lnTo>
                    <a:lnTo>
                      <a:pt x="f533" y="f592"/>
                    </a:lnTo>
                    <a:lnTo>
                      <a:pt x="f534" y="f212"/>
                    </a:lnTo>
                    <a:lnTo>
                      <a:pt x="f534" y="f593"/>
                    </a:lnTo>
                    <a:lnTo>
                      <a:pt x="f536" y="f484"/>
                    </a:lnTo>
                    <a:lnTo>
                      <a:pt x="f537" y="f213"/>
                    </a:lnTo>
                    <a:lnTo>
                      <a:pt x="f537" y="f163"/>
                    </a:lnTo>
                    <a:lnTo>
                      <a:pt x="f537" y="f594"/>
                    </a:lnTo>
                    <a:lnTo>
                      <a:pt x="f537" y="f214"/>
                    </a:lnTo>
                    <a:lnTo>
                      <a:pt x="f4" y="f480"/>
                    </a:lnTo>
                    <a:lnTo>
                      <a:pt x="f4" y="f595"/>
                    </a:lnTo>
                    <a:lnTo>
                      <a:pt x="f4" y="f596"/>
                    </a:lnTo>
                    <a:lnTo>
                      <a:pt x="f4" y="f597"/>
                    </a:lnTo>
                    <a:lnTo>
                      <a:pt x="f4" y="f598"/>
                    </a:lnTo>
                    <a:lnTo>
                      <a:pt x="f4" y="f160"/>
                    </a:lnTo>
                    <a:lnTo>
                      <a:pt x="f4" y="f282"/>
                    </a:lnTo>
                    <a:lnTo>
                      <a:pt x="f4" y="f476"/>
                    </a:lnTo>
                    <a:lnTo>
                      <a:pt x="f4" y="f599"/>
                    </a:lnTo>
                    <a:lnTo>
                      <a:pt x="f4" y="f600"/>
                    </a:lnTo>
                    <a:lnTo>
                      <a:pt x="f4" y="f601"/>
                    </a:lnTo>
                    <a:lnTo>
                      <a:pt x="f4" y="f474"/>
                    </a:lnTo>
                    <a:lnTo>
                      <a:pt x="f4" y="f473"/>
                    </a:lnTo>
                    <a:lnTo>
                      <a:pt x="f537" y="f602"/>
                    </a:lnTo>
                    <a:lnTo>
                      <a:pt x="f537" y="f287"/>
                    </a:lnTo>
                    <a:lnTo>
                      <a:pt x="f536" y="f603"/>
                    </a:lnTo>
                    <a:lnTo>
                      <a:pt x="f536" y="f604"/>
                    </a:lnTo>
                    <a:lnTo>
                      <a:pt x="f534" y="f605"/>
                    </a:lnTo>
                    <a:lnTo>
                      <a:pt x="f534" y="f606"/>
                    </a:lnTo>
                    <a:lnTo>
                      <a:pt x="f533" y="f541"/>
                    </a:lnTo>
                    <a:lnTo>
                      <a:pt x="f533" y="f223"/>
                    </a:lnTo>
                    <a:lnTo>
                      <a:pt x="f532" y="f607"/>
                    </a:lnTo>
                    <a:lnTo>
                      <a:pt x="f531" y="f290"/>
                    </a:lnTo>
                    <a:lnTo>
                      <a:pt x="f531" y="f608"/>
                    </a:lnTo>
                    <a:lnTo>
                      <a:pt x="f529" y="f609"/>
                    </a:lnTo>
                    <a:lnTo>
                      <a:pt x="f528" y="f539"/>
                    </a:lnTo>
                    <a:lnTo>
                      <a:pt x="f610" y="f611"/>
                    </a:lnTo>
                    <a:lnTo>
                      <a:pt x="f610" y="f538"/>
                    </a:lnTo>
                    <a:lnTo>
                      <a:pt x="f526" y="f612"/>
                    </a:lnTo>
                    <a:lnTo>
                      <a:pt x="f524" y="f613"/>
                    </a:lnTo>
                    <a:lnTo>
                      <a:pt x="f589" y="f614"/>
                    </a:lnTo>
                    <a:lnTo>
                      <a:pt x="f522" y="f535"/>
                    </a:lnTo>
                    <a:lnTo>
                      <a:pt x="f587" y="f615"/>
                    </a:lnTo>
                    <a:lnTo>
                      <a:pt x="f520" y="f616"/>
                    </a:lnTo>
                    <a:lnTo>
                      <a:pt x="f585" y="f617"/>
                    </a:lnTo>
                    <a:lnTo>
                      <a:pt x="f519" y="f457"/>
                    </a:lnTo>
                    <a:lnTo>
                      <a:pt x="f618" y="f619"/>
                    </a:lnTo>
                    <a:lnTo>
                      <a:pt x="f518" y="f229"/>
                    </a:lnTo>
                    <a:lnTo>
                      <a:pt x="f620" y="f621"/>
                    </a:lnTo>
                    <a:lnTo>
                      <a:pt x="f517" y="f300"/>
                    </a:lnTo>
                    <a:lnTo>
                      <a:pt x="f555" y="f230"/>
                    </a:lnTo>
                    <a:lnTo>
                      <a:pt x="f622" y="f623"/>
                    </a:lnTo>
                    <a:lnTo>
                      <a:pt x="f582" y="f624"/>
                    </a:lnTo>
                    <a:lnTo>
                      <a:pt x="f515" y="f625"/>
                    </a:lnTo>
                    <a:lnTo>
                      <a:pt x="f581" y="f626"/>
                    </a:lnTo>
                    <a:lnTo>
                      <a:pt x="f221" y="f627"/>
                    </a:lnTo>
                    <a:lnTo>
                      <a:pt x="f219" y="f446"/>
                    </a:lnTo>
                    <a:lnTo>
                      <a:pt x="f155" y="f306"/>
                    </a:lnTo>
                    <a:lnTo>
                      <a:pt x="f153" y="f233"/>
                    </a:lnTo>
                    <a:lnTo>
                      <a:pt x="f151" y="f521"/>
                    </a:lnTo>
                    <a:lnTo>
                      <a:pt x="f149" y="f308"/>
                    </a:lnTo>
                    <a:lnTo>
                      <a:pt x="f147" y="f440"/>
                    </a:lnTo>
                    <a:lnTo>
                      <a:pt x="f166" y="f373"/>
                    </a:lnTo>
                    <a:lnTo>
                      <a:pt x="f145" y="f366"/>
                    </a:lnTo>
                    <a:lnTo>
                      <a:pt x="f143" y="f364"/>
                    </a:lnTo>
                    <a:lnTo>
                      <a:pt x="f628" y="f313"/>
                    </a:lnTo>
                    <a:lnTo>
                      <a:pt x="f141" y="f237"/>
                    </a:lnTo>
                    <a:lnTo>
                      <a:pt x="f172" y="f391"/>
                    </a:lnTo>
                    <a:lnTo>
                      <a:pt x="f629" y="f393"/>
                    </a:lnTo>
                    <a:lnTo>
                      <a:pt x="f561" y="f400"/>
                    </a:lnTo>
                    <a:lnTo>
                      <a:pt x="f236" y="f356"/>
                    </a:lnTo>
                    <a:lnTo>
                      <a:pt x="f563" y="f355"/>
                    </a:lnTo>
                    <a:lnTo>
                      <a:pt x="f133" y="f116"/>
                    </a:lnTo>
                    <a:lnTo>
                      <a:pt x="f206" y="f114"/>
                    </a:lnTo>
                    <a:lnTo>
                      <a:pt x="f131" y="f112"/>
                    </a:lnTo>
                    <a:lnTo>
                      <a:pt x="f568" y="f243"/>
                    </a:lnTo>
                    <a:lnTo>
                      <a:pt x="f129" y="f326"/>
                    </a:lnTo>
                    <a:lnTo>
                      <a:pt x="f630" y="f345"/>
                    </a:lnTo>
                    <a:lnTo>
                      <a:pt x="f185" y="f344"/>
                    </a:lnTo>
                    <a:lnTo>
                      <a:pt x="f510" y="f343"/>
                    </a:lnTo>
                    <a:lnTo>
                      <a:pt x="f205" y="f631"/>
                    </a:lnTo>
                    <a:lnTo>
                      <a:pt x="f571" y="f632"/>
                    </a:lnTo>
                    <a:lnTo>
                      <a:pt x="f633" y="f94"/>
                    </a:lnTo>
                    <a:lnTo>
                      <a:pt x="f121" y="f92"/>
                    </a:lnTo>
                    <a:lnTo>
                      <a:pt x="f201" y="f90"/>
                    </a:lnTo>
                    <a:lnTo>
                      <a:pt x="f115" y="f634"/>
                    </a:lnTo>
                    <a:lnTo>
                      <a:pt x="f574" y="f86"/>
                    </a:lnTo>
                    <a:lnTo>
                      <a:pt x="f111" y="f84"/>
                    </a:lnTo>
                    <a:lnTo>
                      <a:pt x="f504" y="f635"/>
                    </a:lnTo>
                    <a:lnTo>
                      <a:pt x="f572" y="f338"/>
                    </a:lnTo>
                    <a:lnTo>
                      <a:pt x="f636" y="f340"/>
                    </a:lnTo>
                    <a:lnTo>
                      <a:pt x="f570" y="f637"/>
                    </a:lnTo>
                    <a:lnTo>
                      <a:pt x="f638" y="f639"/>
                    </a:lnTo>
                    <a:lnTo>
                      <a:pt x="f640" y="f641"/>
                    </a:lnTo>
                    <a:lnTo>
                      <a:pt x="f196" y="f325"/>
                    </a:lnTo>
                    <a:lnTo>
                      <a:pt x="f502" y="f346"/>
                    </a:lnTo>
                    <a:lnTo>
                      <a:pt x="f642" y="f348"/>
                    </a:lnTo>
                    <a:lnTo>
                      <a:pt x="f500" y="f420"/>
                    </a:lnTo>
                    <a:lnTo>
                      <a:pt x="f250" y="f257"/>
                    </a:lnTo>
                    <a:lnTo>
                      <a:pt x="f198" y="f418"/>
                    </a:lnTo>
                    <a:lnTo>
                      <a:pt x="f566" y="f318"/>
                    </a:lnTo>
                    <a:lnTo>
                      <a:pt x="f192" y="f316"/>
                    </a:lnTo>
                    <a:lnTo>
                      <a:pt x="f81" y="f314"/>
                    </a:lnTo>
                    <a:lnTo>
                      <a:pt x="f79" y="f429"/>
                    </a:lnTo>
                    <a:lnTo>
                      <a:pt x="f77" y="f643"/>
                    </a:lnTo>
                    <a:lnTo>
                      <a:pt x="f75" y="f644"/>
                    </a:lnTo>
                    <a:lnTo>
                      <a:pt x="f254" y="f269"/>
                    </a:lnTo>
                    <a:lnTo>
                      <a:pt x="f71" y="f271"/>
                    </a:lnTo>
                    <a:lnTo>
                      <a:pt x="f202" y="f299"/>
                    </a:lnTo>
                    <a:lnTo>
                      <a:pt x="f645" y="f275"/>
                    </a:lnTo>
                    <a:lnTo>
                      <a:pt x="f187" y="f292"/>
                    </a:lnTo>
                    <a:lnTo>
                      <a:pt x="f204" y="f35"/>
                    </a:lnTo>
                    <a:lnTo>
                      <a:pt x="f63" y="f34"/>
                    </a:lnTo>
                    <a:lnTo>
                      <a:pt x="f61" y="f646"/>
                    </a:lnTo>
                    <a:lnTo>
                      <a:pt x="f647" y="f31"/>
                    </a:lnTo>
                    <a:lnTo>
                      <a:pt x="f579" y="f30"/>
                    </a:lnTo>
                    <a:lnTo>
                      <a:pt x="f258" y="f648"/>
                    </a:lnTo>
                    <a:lnTo>
                      <a:pt x="f649" y="f449"/>
                    </a:lnTo>
                    <a:lnTo>
                      <a:pt x="f53" y="f650"/>
                    </a:lnTo>
                    <a:lnTo>
                      <a:pt x="f580" y="f367"/>
                    </a:lnTo>
                    <a:lnTo>
                      <a:pt x="f651" y="f369"/>
                    </a:lnTo>
                    <a:lnTo>
                      <a:pt x="f49" y="f5"/>
                    </a:lnTo>
                    <a:lnTo>
                      <a:pt x="f556" y="f652"/>
                    </a:lnTo>
                    <a:lnTo>
                      <a:pt x="f182" y="f653"/>
                    </a:lnTo>
                    <a:lnTo>
                      <a:pt x="f45" y="f654"/>
                    </a:lnTo>
                    <a:lnTo>
                      <a:pt x="f655" y="f656"/>
                    </a:lnTo>
                    <a:lnTo>
                      <a:pt x="f43" y="f377"/>
                    </a:lnTo>
                    <a:lnTo>
                      <a:pt x="f43" y="f378"/>
                    </a:lnTo>
                    <a:lnTo>
                      <a:pt x="f41" y="f657"/>
                    </a:lnTo>
                    <a:lnTo>
                      <a:pt x="f261" y="f398"/>
                    </a:lnTo>
                    <a:lnTo>
                      <a:pt x="f39" y="f8"/>
                    </a:lnTo>
                    <a:lnTo>
                      <a:pt x="f7" y="f8"/>
                    </a:lnTo>
                    <a:lnTo>
                      <a:pt x="f7" y="f8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  <a:prstDash val="solid"/>
              </a:ln>
            </p:spPr>
            <p:txBody>
              <a:bodyPr vert="horz" wrap="square" lIns="90000" tIns="46800" rIns="90000" bIns="46800" anchor="t" anchorCtr="0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ru-RU" sz="1800" b="0" i="0" u="none" strike="noStrike" kern="1200">
                  <a:ln>
                    <a:noFill/>
                  </a:ln>
                  <a:latin typeface="Arial" pitchFamily="18"/>
                  <a:ea typeface="Microsoft YaHei" pitchFamily="2"/>
                  <a:cs typeface="Lucida Sans" pitchFamily="2"/>
                </a:endParaRPr>
              </a:p>
            </p:txBody>
          </p:sp>
          <p:sp>
            <p:nvSpPr>
              <p:cNvPr id="116" name="Полилиния 115"/>
              <p:cNvSpPr/>
              <p:nvPr/>
            </p:nvSpPr>
            <p:spPr>
              <a:xfrm>
                <a:off x="8272799" y="1887480"/>
                <a:ext cx="183240" cy="162000"/>
              </a:xfrm>
              <a:custGeom>
                <a:avLst/>
                <a:gdLst>
                  <a:gd name="f0" fmla="val 360"/>
                  <a:gd name="f1" fmla="val 180"/>
                  <a:gd name="f2" fmla="val w"/>
                  <a:gd name="f3" fmla="val h"/>
                  <a:gd name="f4" fmla="val 0"/>
                  <a:gd name="f5" fmla="val 421"/>
                  <a:gd name="f6" fmla="val 305"/>
                  <a:gd name="f7" fmla="val 419"/>
                  <a:gd name="f8" fmla="val 6"/>
                  <a:gd name="f9" fmla="val 414"/>
                  <a:gd name="f10" fmla="val 7"/>
                  <a:gd name="f11" fmla="val 409"/>
                  <a:gd name="f12" fmla="val 9"/>
                  <a:gd name="f13" fmla="val 404"/>
                  <a:gd name="f14" fmla="val 10"/>
                  <a:gd name="f15" fmla="val 399"/>
                  <a:gd name="f16" fmla="val 11"/>
                  <a:gd name="f17" fmla="val 394"/>
                  <a:gd name="f18" fmla="val 389"/>
                  <a:gd name="f19" fmla="val 12"/>
                  <a:gd name="f20" fmla="val 384"/>
                  <a:gd name="f21" fmla="val 13"/>
                  <a:gd name="f22" fmla="val 380"/>
                  <a:gd name="f23" fmla="val 15"/>
                  <a:gd name="f24" fmla="val 375"/>
                  <a:gd name="f25" fmla="val 370"/>
                  <a:gd name="f26" fmla="val 16"/>
                  <a:gd name="f27" fmla="val 365"/>
                  <a:gd name="f28" fmla="val 17"/>
                  <a:gd name="f29" fmla="val 355"/>
                  <a:gd name="f30" fmla="val 18"/>
                  <a:gd name="f31" fmla="val 350"/>
                  <a:gd name="f32" fmla="val 346"/>
                  <a:gd name="f33" fmla="val 19"/>
                  <a:gd name="f34" fmla="val 341"/>
                  <a:gd name="f35" fmla="val 336"/>
                  <a:gd name="f36" fmla="val 331"/>
                  <a:gd name="f37" fmla="val 21"/>
                  <a:gd name="f38" fmla="val 326"/>
                  <a:gd name="f39" fmla="val 321"/>
                  <a:gd name="f40" fmla="val 316"/>
                  <a:gd name="f41" fmla="val 311"/>
                  <a:gd name="f42" fmla="val 22"/>
                  <a:gd name="f43" fmla="val 307"/>
                  <a:gd name="f44" fmla="val 302"/>
                  <a:gd name="f45" fmla="val 297"/>
                  <a:gd name="f46" fmla="val 292"/>
                  <a:gd name="f47" fmla="val 287"/>
                  <a:gd name="f48" fmla="val 282"/>
                  <a:gd name="f49" fmla="val 23"/>
                  <a:gd name="f50" fmla="val 277"/>
                  <a:gd name="f51" fmla="val 273"/>
                  <a:gd name="f52" fmla="val 268"/>
                  <a:gd name="f53" fmla="val 263"/>
                  <a:gd name="f54" fmla="val 258"/>
                  <a:gd name="f55" fmla="val 253"/>
                  <a:gd name="f56" fmla="val 248"/>
                  <a:gd name="f57" fmla="val 243"/>
                  <a:gd name="f58" fmla="val 238"/>
                  <a:gd name="f59" fmla="val 234"/>
                  <a:gd name="f60" fmla="val 229"/>
                  <a:gd name="f61" fmla="val 224"/>
                  <a:gd name="f62" fmla="val 219"/>
                  <a:gd name="f63" fmla="val 214"/>
                  <a:gd name="f64" fmla="val 209"/>
                  <a:gd name="f65" fmla="val 204"/>
                  <a:gd name="f66" fmla="val 200"/>
                  <a:gd name="f67" fmla="val 195"/>
                  <a:gd name="f68" fmla="val 190"/>
                  <a:gd name="f69" fmla="val 185"/>
                  <a:gd name="f70" fmla="val 175"/>
                  <a:gd name="f71" fmla="val 170"/>
                  <a:gd name="f72" fmla="val 165"/>
                  <a:gd name="f73" fmla="val 159"/>
                  <a:gd name="f74" fmla="val 155"/>
                  <a:gd name="f75" fmla="val 150"/>
                  <a:gd name="f76" fmla="val 146"/>
                  <a:gd name="f77" fmla="val 141"/>
                  <a:gd name="f78" fmla="val 136"/>
                  <a:gd name="f79" fmla="val 131"/>
                  <a:gd name="f80" fmla="val 127"/>
                  <a:gd name="f81" fmla="val 122"/>
                  <a:gd name="f82" fmla="val 117"/>
                  <a:gd name="f83" fmla="val 112"/>
                  <a:gd name="f84" fmla="val 107"/>
                  <a:gd name="f85" fmla="val 103"/>
                  <a:gd name="f86" fmla="val 101"/>
                  <a:gd name="f87" fmla="val 97"/>
                  <a:gd name="f88" fmla="val 95"/>
                  <a:gd name="f89" fmla="val 92"/>
                  <a:gd name="f90" fmla="val 90"/>
                  <a:gd name="f91" fmla="val 5"/>
                  <a:gd name="f92" fmla="val 89"/>
                  <a:gd name="f93" fmla="val 86"/>
                  <a:gd name="f94" fmla="val 84"/>
                  <a:gd name="f95" fmla="val 4"/>
                  <a:gd name="f96" fmla="val 83"/>
                  <a:gd name="f97" fmla="val 80"/>
                  <a:gd name="f98" fmla="val 79"/>
                  <a:gd name="f99" fmla="val 77"/>
                  <a:gd name="f100" fmla="val 2"/>
                  <a:gd name="f101" fmla="val 74"/>
                  <a:gd name="f102" fmla="val 72"/>
                  <a:gd name="f103" fmla="val 69"/>
                  <a:gd name="f104" fmla="val 67"/>
                  <a:gd name="f105" fmla="val 1"/>
                  <a:gd name="f106" fmla="val 66"/>
                  <a:gd name="f107" fmla="val 62"/>
                  <a:gd name="f108" fmla="val 61"/>
                  <a:gd name="f109" fmla="val 58"/>
                  <a:gd name="f110" fmla="val 56"/>
                  <a:gd name="f111" fmla="val 54"/>
                  <a:gd name="f112" fmla="val 51"/>
                  <a:gd name="f113" fmla="val 49"/>
                  <a:gd name="f114" fmla="val 47"/>
                  <a:gd name="f115" fmla="val 45"/>
                  <a:gd name="f116" fmla="val 43"/>
                  <a:gd name="f117" fmla="val 40"/>
                  <a:gd name="f118" fmla="val 38"/>
                  <a:gd name="f119" fmla="val 35"/>
                  <a:gd name="f120" fmla="val 34"/>
                  <a:gd name="f121" fmla="val 32"/>
                  <a:gd name="f122" fmla="val 29"/>
                  <a:gd name="f123" fmla="val 27"/>
                  <a:gd name="f124" fmla="val 26"/>
                  <a:gd name="f125" fmla="val 24"/>
                  <a:gd name="f126" fmla="val 28"/>
                  <a:gd name="f127" fmla="val 30"/>
                  <a:gd name="f128" fmla="val 33"/>
                  <a:gd name="f129" fmla="val 37"/>
                  <a:gd name="f130" fmla="val 44"/>
                  <a:gd name="f131" fmla="val 46"/>
                  <a:gd name="f132" fmla="val 55"/>
                  <a:gd name="f133" fmla="val 57"/>
                  <a:gd name="f134" fmla="val 63"/>
                  <a:gd name="f135" fmla="val 73"/>
                  <a:gd name="f136" fmla="val 75"/>
                  <a:gd name="f137" fmla="val 78"/>
                  <a:gd name="f138" fmla="val 81"/>
                  <a:gd name="f139" fmla="val 85"/>
                  <a:gd name="f140" fmla="val 88"/>
                  <a:gd name="f141" fmla="val 91"/>
                  <a:gd name="f142" fmla="val 94"/>
                  <a:gd name="f143" fmla="val 100"/>
                  <a:gd name="f144" fmla="val 106"/>
                  <a:gd name="f145" fmla="val 109"/>
                  <a:gd name="f146" fmla="val 113"/>
                  <a:gd name="f147" fmla="val 119"/>
                  <a:gd name="f148" fmla="val 124"/>
                  <a:gd name="f149" fmla="val 126"/>
                  <a:gd name="f150" fmla="val 129"/>
                  <a:gd name="f151" fmla="val 134"/>
                  <a:gd name="f152" fmla="val 139"/>
                  <a:gd name="f153" fmla="val 142"/>
                  <a:gd name="f154" fmla="val 145"/>
                  <a:gd name="f155" fmla="val 147"/>
                  <a:gd name="f156" fmla="val 152"/>
                  <a:gd name="f157" fmla="val 154"/>
                  <a:gd name="f158" fmla="val 157"/>
                  <a:gd name="f159" fmla="val 162"/>
                  <a:gd name="f160" fmla="val 164"/>
                  <a:gd name="f161" fmla="val 167"/>
                  <a:gd name="f162" fmla="val 169"/>
                  <a:gd name="f163" fmla="val 171"/>
                  <a:gd name="f164" fmla="val 174"/>
                  <a:gd name="f165" fmla="val 178"/>
                  <a:gd name="f166" fmla="val 182"/>
                  <a:gd name="f167" fmla="val 186"/>
                  <a:gd name="f168" fmla="val 188"/>
                  <a:gd name="f169" fmla="val 191"/>
                  <a:gd name="f170" fmla="val 193"/>
                  <a:gd name="f171" fmla="val 197"/>
                  <a:gd name="f172" fmla="val 199"/>
                  <a:gd name="f173" fmla="val 202"/>
                  <a:gd name="f174" fmla="val 207"/>
                  <a:gd name="f175" fmla="val 213"/>
                  <a:gd name="f176" fmla="val 215"/>
                  <a:gd name="f177" fmla="val 221"/>
                  <a:gd name="f178" fmla="val 226"/>
                  <a:gd name="f179" fmla="val 227"/>
                  <a:gd name="f180" fmla="val 230"/>
                  <a:gd name="f181" fmla="val 232"/>
                  <a:gd name="f182" fmla="val 233"/>
                  <a:gd name="f183" fmla="val 236"/>
                  <a:gd name="f184" fmla="val 241"/>
                  <a:gd name="f185" fmla="val 246"/>
                  <a:gd name="f186" fmla="val 247"/>
                  <a:gd name="f187" fmla="val 249"/>
                  <a:gd name="f188" fmla="val 252"/>
                  <a:gd name="f189" fmla="val 254"/>
                  <a:gd name="f190" fmla="val 257"/>
                  <a:gd name="f191" fmla="val 259"/>
                  <a:gd name="f192" fmla="val 261"/>
                  <a:gd name="f193" fmla="val 264"/>
                  <a:gd name="f194" fmla="val 266"/>
                  <a:gd name="f195" fmla="val 270"/>
                  <a:gd name="f196" fmla="val 272"/>
                  <a:gd name="f197" fmla="val 275"/>
                  <a:gd name="f198" fmla="val 276"/>
                  <a:gd name="f199" fmla="val 278"/>
                  <a:gd name="f200" fmla="val 281"/>
                  <a:gd name="f201" fmla="val 285"/>
                  <a:gd name="f202" fmla="val 288"/>
                  <a:gd name="f203" fmla="val 289"/>
                  <a:gd name="f204" fmla="val 291"/>
                  <a:gd name="f205" fmla="val 293"/>
                  <a:gd name="f206" fmla="val 41"/>
                  <a:gd name="f207" fmla="val 294"/>
                  <a:gd name="f208" fmla="val 295"/>
                  <a:gd name="f209" fmla="val 50"/>
                  <a:gd name="f210" fmla="val 298"/>
                  <a:gd name="f211" fmla="val 299"/>
                  <a:gd name="f212" fmla="val 300"/>
                  <a:gd name="f213" fmla="val 60"/>
                  <a:gd name="f214" fmla="val 65"/>
                  <a:gd name="f215" fmla="val 303"/>
                  <a:gd name="f216" fmla="val 304"/>
                  <a:gd name="f217" fmla="val 102"/>
                  <a:gd name="f218" fmla="val 99"/>
                  <a:gd name="f219" fmla="val 96"/>
                  <a:gd name="f220" fmla="val 269"/>
                  <a:gd name="f221" fmla="val 265"/>
                  <a:gd name="f222" fmla="val 260"/>
                  <a:gd name="f223" fmla="val 82"/>
                  <a:gd name="f224" fmla="val 250"/>
                  <a:gd name="f225" fmla="val 240"/>
                  <a:gd name="f226" fmla="val 225"/>
                  <a:gd name="f227" fmla="val 220"/>
                  <a:gd name="f228" fmla="val 218"/>
                  <a:gd name="f229" fmla="val 210"/>
                  <a:gd name="f230" fmla="val 208"/>
                  <a:gd name="f231" fmla="val 71"/>
                  <a:gd name="f232" fmla="val 68"/>
                  <a:gd name="f233" fmla="val 192"/>
                  <a:gd name="f234" fmla="val 187"/>
                  <a:gd name="f235" fmla="val 176"/>
                  <a:gd name="f236" fmla="val 168"/>
                  <a:gd name="f237" fmla="val 39"/>
                  <a:gd name="f238" fmla="val 161"/>
                  <a:gd name="f239" fmla="val 156"/>
                  <a:gd name="f240" fmla="val 153"/>
                  <a:gd name="f241" fmla="val 151"/>
                  <a:gd name="f242" fmla="val 144"/>
                  <a:gd name="f243" fmla="val 140"/>
                  <a:gd name="f244" fmla="val 137"/>
                  <a:gd name="f245" fmla="val 133"/>
                  <a:gd name="f246" fmla="val 130"/>
                  <a:gd name="f247" fmla="val 128"/>
                  <a:gd name="f248" fmla="val 123"/>
                  <a:gd name="f249" fmla="val 120"/>
                  <a:gd name="f250" fmla="val 116"/>
                  <a:gd name="f251" fmla="val 108"/>
                  <a:gd name="f252" fmla="val 105"/>
                  <a:gd name="f253" fmla="val 52"/>
                  <a:gd name="f254" fmla="val 148"/>
                  <a:gd name="f255" fmla="val 64"/>
                  <a:gd name="f256" fmla="val 206"/>
                  <a:gd name="f257" fmla="val 212"/>
                  <a:gd name="f258" fmla="val 231"/>
                  <a:gd name="f259" fmla="val 237"/>
                  <a:gd name="f260" fmla="val 245"/>
                  <a:gd name="f261" fmla="val 251"/>
                  <a:gd name="f262" fmla="val 318"/>
                  <a:gd name="f263" fmla="val 322"/>
                  <a:gd name="f264" fmla="val 328"/>
                  <a:gd name="f265" fmla="val 335"/>
                  <a:gd name="f266" fmla="val 352"/>
                  <a:gd name="f267" fmla="val 356"/>
                  <a:gd name="f268" fmla="val 363"/>
                  <a:gd name="f269" fmla="val 367"/>
                  <a:gd name="f270" fmla="val 372"/>
                  <a:gd name="f271" fmla="val 377"/>
                  <a:gd name="f272" fmla="val 383"/>
                  <a:gd name="f273" fmla="val 388"/>
                  <a:gd name="f274" fmla="val 393"/>
                  <a:gd name="f275" fmla="val 398"/>
                  <a:gd name="f276" fmla="val 403"/>
                  <a:gd name="f277" fmla="val 406"/>
                  <a:gd name="f278" fmla="val 411"/>
                  <a:gd name="f279" fmla="val 416"/>
                  <a:gd name="f280" fmla="val 420"/>
                  <a:gd name="f281" fmla="*/ f2 1 421"/>
                  <a:gd name="f282" fmla="*/ f3 1 305"/>
                  <a:gd name="f283" fmla="val f4"/>
                  <a:gd name="f284" fmla="val f5"/>
                  <a:gd name="f285" fmla="val f6"/>
                  <a:gd name="f286" fmla="+- f285 0 f283"/>
                  <a:gd name="f287" fmla="+- f284 0 f283"/>
                  <a:gd name="f288" fmla="*/ f287 1 421"/>
                  <a:gd name="f289" fmla="*/ f286 1 305"/>
                  <a:gd name="f290" fmla="*/ f283 1 f288"/>
                  <a:gd name="f291" fmla="*/ f284 1 f288"/>
                  <a:gd name="f292" fmla="*/ f283 1 f289"/>
                  <a:gd name="f293" fmla="*/ f285 1 f289"/>
                  <a:gd name="f294" fmla="*/ f290 f281 1"/>
                  <a:gd name="f295" fmla="*/ f291 f281 1"/>
                  <a:gd name="f296" fmla="*/ f293 f282 1"/>
                  <a:gd name="f297" fmla="*/ f292 f282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294" t="f297" r="f295" b="f296"/>
                <a:pathLst>
                  <a:path w="421" h="305">
                    <a:moveTo>
                      <a:pt x="f7" y="f8"/>
                    </a:moveTo>
                    <a:lnTo>
                      <a:pt x="f9" y="f10"/>
                    </a:lnTo>
                    <a:lnTo>
                      <a:pt x="f11" y="f12"/>
                    </a:lnTo>
                    <a:lnTo>
                      <a:pt x="f13" y="f14"/>
                    </a:lnTo>
                    <a:lnTo>
                      <a:pt x="f15" y="f16"/>
                    </a:lnTo>
                    <a:lnTo>
                      <a:pt x="f17" y="f16"/>
                    </a:lnTo>
                    <a:lnTo>
                      <a:pt x="f18" y="f19"/>
                    </a:lnTo>
                    <a:lnTo>
                      <a:pt x="f20" y="f21"/>
                    </a:lnTo>
                    <a:lnTo>
                      <a:pt x="f22" y="f23"/>
                    </a:lnTo>
                    <a:lnTo>
                      <a:pt x="f24" y="f23"/>
                    </a:lnTo>
                    <a:lnTo>
                      <a:pt x="f25" y="f26"/>
                    </a:lnTo>
                    <a:lnTo>
                      <a:pt x="f27" y="f26"/>
                    </a:lnTo>
                    <a:lnTo>
                      <a:pt x="f0" y="f28"/>
                    </a:lnTo>
                    <a:lnTo>
                      <a:pt x="f29" y="f30"/>
                    </a:lnTo>
                    <a:lnTo>
                      <a:pt x="f31" y="f30"/>
                    </a:lnTo>
                    <a:lnTo>
                      <a:pt x="f32" y="f33"/>
                    </a:lnTo>
                    <a:lnTo>
                      <a:pt x="f34" y="f33"/>
                    </a:lnTo>
                    <a:lnTo>
                      <a:pt x="f35" y="f33"/>
                    </a:lnTo>
                    <a:lnTo>
                      <a:pt x="f36" y="f37"/>
                    </a:lnTo>
                    <a:lnTo>
                      <a:pt x="f38" y="f37"/>
                    </a:lnTo>
                    <a:lnTo>
                      <a:pt x="f39" y="f37"/>
                    </a:lnTo>
                    <a:lnTo>
                      <a:pt x="f40" y="f37"/>
                    </a:lnTo>
                    <a:lnTo>
                      <a:pt x="f41" y="f42"/>
                    </a:lnTo>
                    <a:lnTo>
                      <a:pt x="f43" y="f42"/>
                    </a:lnTo>
                    <a:lnTo>
                      <a:pt x="f44" y="f42"/>
                    </a:lnTo>
                    <a:lnTo>
                      <a:pt x="f45" y="f42"/>
                    </a:lnTo>
                    <a:lnTo>
                      <a:pt x="f46" y="f42"/>
                    </a:lnTo>
                    <a:lnTo>
                      <a:pt x="f47" y="f42"/>
                    </a:lnTo>
                    <a:lnTo>
                      <a:pt x="f48" y="f49"/>
                    </a:lnTo>
                    <a:lnTo>
                      <a:pt x="f50" y="f49"/>
                    </a:lnTo>
                    <a:lnTo>
                      <a:pt x="f51" y="f49"/>
                    </a:lnTo>
                    <a:lnTo>
                      <a:pt x="f52" y="f49"/>
                    </a:lnTo>
                    <a:lnTo>
                      <a:pt x="f53" y="f49"/>
                    </a:lnTo>
                    <a:lnTo>
                      <a:pt x="f54" y="f49"/>
                    </a:lnTo>
                    <a:lnTo>
                      <a:pt x="f55" y="f42"/>
                    </a:lnTo>
                    <a:lnTo>
                      <a:pt x="f56" y="f42"/>
                    </a:lnTo>
                    <a:lnTo>
                      <a:pt x="f57" y="f42"/>
                    </a:lnTo>
                    <a:lnTo>
                      <a:pt x="f58" y="f42"/>
                    </a:lnTo>
                    <a:lnTo>
                      <a:pt x="f59" y="f37"/>
                    </a:lnTo>
                    <a:lnTo>
                      <a:pt x="f60" y="f37"/>
                    </a:lnTo>
                    <a:lnTo>
                      <a:pt x="f61" y="f37"/>
                    </a:lnTo>
                    <a:lnTo>
                      <a:pt x="f62" y="f37"/>
                    </a:lnTo>
                    <a:lnTo>
                      <a:pt x="f63" y="f33"/>
                    </a:lnTo>
                    <a:lnTo>
                      <a:pt x="f64" y="f33"/>
                    </a:lnTo>
                    <a:lnTo>
                      <a:pt x="f65" y="f33"/>
                    </a:lnTo>
                    <a:lnTo>
                      <a:pt x="f66" y="f30"/>
                    </a:lnTo>
                    <a:lnTo>
                      <a:pt x="f67" y="f30"/>
                    </a:lnTo>
                    <a:lnTo>
                      <a:pt x="f68" y="f30"/>
                    </a:lnTo>
                    <a:lnTo>
                      <a:pt x="f69" y="f30"/>
                    </a:lnTo>
                    <a:lnTo>
                      <a:pt x="f1" y="f28"/>
                    </a:lnTo>
                    <a:lnTo>
                      <a:pt x="f70" y="f28"/>
                    </a:lnTo>
                    <a:lnTo>
                      <a:pt x="f71" y="f26"/>
                    </a:lnTo>
                    <a:lnTo>
                      <a:pt x="f72" y="f26"/>
                    </a:lnTo>
                    <a:lnTo>
                      <a:pt x="f73" y="f23"/>
                    </a:lnTo>
                    <a:lnTo>
                      <a:pt x="f74" y="f23"/>
                    </a:lnTo>
                    <a:lnTo>
                      <a:pt x="f75" y="f21"/>
                    </a:lnTo>
                    <a:lnTo>
                      <a:pt x="f76" y="f21"/>
                    </a:lnTo>
                    <a:lnTo>
                      <a:pt x="f77" y="f19"/>
                    </a:lnTo>
                    <a:lnTo>
                      <a:pt x="f78" y="f19"/>
                    </a:lnTo>
                    <a:lnTo>
                      <a:pt x="f79" y="f16"/>
                    </a:lnTo>
                    <a:lnTo>
                      <a:pt x="f80" y="f16"/>
                    </a:lnTo>
                    <a:lnTo>
                      <a:pt x="f81" y="f14"/>
                    </a:lnTo>
                    <a:lnTo>
                      <a:pt x="f82" y="f14"/>
                    </a:lnTo>
                    <a:lnTo>
                      <a:pt x="f83" y="f12"/>
                    </a:lnTo>
                    <a:lnTo>
                      <a:pt x="f84" y="f12"/>
                    </a:lnTo>
                    <a:lnTo>
                      <a:pt x="f85" y="f10"/>
                    </a:lnTo>
                    <a:lnTo>
                      <a:pt x="f86" y="f10"/>
                    </a:lnTo>
                    <a:lnTo>
                      <a:pt x="f87" y="f8"/>
                    </a:lnTo>
                    <a:lnTo>
                      <a:pt x="f88" y="f8"/>
                    </a:lnTo>
                    <a:lnTo>
                      <a:pt x="f89" y="f8"/>
                    </a:lnTo>
                    <a:lnTo>
                      <a:pt x="f90" y="f91"/>
                    </a:lnTo>
                    <a:lnTo>
                      <a:pt x="f92" y="f91"/>
                    </a:lnTo>
                    <a:lnTo>
                      <a:pt x="f93" y="f91"/>
                    </a:lnTo>
                    <a:lnTo>
                      <a:pt x="f94" y="f95"/>
                    </a:lnTo>
                    <a:lnTo>
                      <a:pt x="f96" y="f95"/>
                    </a:lnTo>
                    <a:lnTo>
                      <a:pt x="f97" y="f95"/>
                    </a:lnTo>
                    <a:lnTo>
                      <a:pt x="f98" y="f95"/>
                    </a:lnTo>
                    <a:lnTo>
                      <a:pt x="f99" y="f100"/>
                    </a:lnTo>
                    <a:lnTo>
                      <a:pt x="f101" y="f100"/>
                    </a:lnTo>
                    <a:lnTo>
                      <a:pt x="f102" y="f100"/>
                    </a:lnTo>
                    <a:lnTo>
                      <a:pt x="f103" y="f100"/>
                    </a:lnTo>
                    <a:lnTo>
                      <a:pt x="f104" y="f105"/>
                    </a:lnTo>
                    <a:lnTo>
                      <a:pt x="f106" y="f105"/>
                    </a:lnTo>
                    <a:lnTo>
                      <a:pt x="f107" y="f105"/>
                    </a:lnTo>
                    <a:lnTo>
                      <a:pt x="f108" y="f105"/>
                    </a:lnTo>
                    <a:lnTo>
                      <a:pt x="f109" y="f105"/>
                    </a:lnTo>
                    <a:lnTo>
                      <a:pt x="f110" y="f105"/>
                    </a:lnTo>
                    <a:lnTo>
                      <a:pt x="f111" y="f4"/>
                    </a:lnTo>
                    <a:lnTo>
                      <a:pt x="f112" y="f4"/>
                    </a:lnTo>
                    <a:lnTo>
                      <a:pt x="f113" y="f4"/>
                    </a:lnTo>
                    <a:lnTo>
                      <a:pt x="f114" y="f4"/>
                    </a:lnTo>
                    <a:lnTo>
                      <a:pt x="f115" y="f4"/>
                    </a:lnTo>
                    <a:lnTo>
                      <a:pt x="f116" y="f105"/>
                    </a:lnTo>
                    <a:lnTo>
                      <a:pt x="f117" y="f105"/>
                    </a:lnTo>
                    <a:lnTo>
                      <a:pt x="f118" y="f105"/>
                    </a:lnTo>
                    <a:lnTo>
                      <a:pt x="f119" y="f105"/>
                    </a:lnTo>
                    <a:lnTo>
                      <a:pt x="f120" y="f105"/>
                    </a:lnTo>
                    <a:lnTo>
                      <a:pt x="f121" y="f105"/>
                    </a:lnTo>
                    <a:lnTo>
                      <a:pt x="f122" y="f105"/>
                    </a:lnTo>
                    <a:lnTo>
                      <a:pt x="f123" y="f100"/>
                    </a:lnTo>
                    <a:lnTo>
                      <a:pt x="f124" y="f100"/>
                    </a:lnTo>
                    <a:lnTo>
                      <a:pt x="f49" y="f100"/>
                    </a:lnTo>
                    <a:lnTo>
                      <a:pt x="f42" y="f95"/>
                    </a:lnTo>
                    <a:lnTo>
                      <a:pt x="f33" y="f95"/>
                    </a:lnTo>
                    <a:lnTo>
                      <a:pt x="f30" y="f91"/>
                    </a:lnTo>
                    <a:lnTo>
                      <a:pt x="f26" y="f91"/>
                    </a:lnTo>
                    <a:lnTo>
                      <a:pt x="f23" y="f8"/>
                    </a:lnTo>
                    <a:lnTo>
                      <a:pt x="f21" y="f10"/>
                    </a:lnTo>
                    <a:lnTo>
                      <a:pt x="f19" y="f12"/>
                    </a:lnTo>
                    <a:lnTo>
                      <a:pt x="f12" y="f14"/>
                    </a:lnTo>
                    <a:lnTo>
                      <a:pt x="f8" y="f21"/>
                    </a:lnTo>
                    <a:lnTo>
                      <a:pt x="f95" y="f26"/>
                    </a:lnTo>
                    <a:lnTo>
                      <a:pt x="f100" y="f33"/>
                    </a:lnTo>
                    <a:lnTo>
                      <a:pt x="f105" y="f37"/>
                    </a:lnTo>
                    <a:lnTo>
                      <a:pt x="f105" y="f49"/>
                    </a:lnTo>
                    <a:lnTo>
                      <a:pt x="f4" y="f125"/>
                    </a:lnTo>
                    <a:lnTo>
                      <a:pt x="f4" y="f123"/>
                    </a:lnTo>
                    <a:lnTo>
                      <a:pt x="f4" y="f126"/>
                    </a:lnTo>
                    <a:lnTo>
                      <a:pt x="f4" y="f127"/>
                    </a:lnTo>
                    <a:lnTo>
                      <a:pt x="f4" y="f128"/>
                    </a:lnTo>
                    <a:lnTo>
                      <a:pt x="f4" y="f129"/>
                    </a:lnTo>
                    <a:lnTo>
                      <a:pt x="f4" y="f118"/>
                    </a:lnTo>
                    <a:lnTo>
                      <a:pt x="f4" y="f117"/>
                    </a:lnTo>
                    <a:lnTo>
                      <a:pt x="f4" y="f116"/>
                    </a:lnTo>
                    <a:lnTo>
                      <a:pt x="f4" y="f130"/>
                    </a:lnTo>
                    <a:lnTo>
                      <a:pt x="f4" y="f131"/>
                    </a:lnTo>
                    <a:lnTo>
                      <a:pt x="f105" y="f113"/>
                    </a:lnTo>
                    <a:lnTo>
                      <a:pt x="f105" y="f112"/>
                    </a:lnTo>
                    <a:lnTo>
                      <a:pt x="f100" y="f111"/>
                    </a:lnTo>
                    <a:lnTo>
                      <a:pt x="f100" y="f132"/>
                    </a:lnTo>
                    <a:lnTo>
                      <a:pt x="f95" y="f133"/>
                    </a:lnTo>
                    <a:lnTo>
                      <a:pt x="f95" y="f109"/>
                    </a:lnTo>
                    <a:lnTo>
                      <a:pt x="f91" y="f108"/>
                    </a:lnTo>
                    <a:lnTo>
                      <a:pt x="f8" y="f134"/>
                    </a:lnTo>
                    <a:lnTo>
                      <a:pt x="f10" y="f106"/>
                    </a:lnTo>
                    <a:lnTo>
                      <a:pt x="f10" y="f104"/>
                    </a:lnTo>
                    <a:lnTo>
                      <a:pt x="f12" y="f103"/>
                    </a:lnTo>
                    <a:lnTo>
                      <a:pt x="f12" y="f102"/>
                    </a:lnTo>
                    <a:lnTo>
                      <a:pt x="f14" y="f135"/>
                    </a:lnTo>
                    <a:lnTo>
                      <a:pt x="f16" y="f136"/>
                    </a:lnTo>
                    <a:lnTo>
                      <a:pt x="f16" y="f137"/>
                    </a:lnTo>
                    <a:lnTo>
                      <a:pt x="f16" y="f98"/>
                    </a:lnTo>
                    <a:lnTo>
                      <a:pt x="f19" y="f138"/>
                    </a:lnTo>
                    <a:lnTo>
                      <a:pt x="f19" y="f96"/>
                    </a:lnTo>
                    <a:lnTo>
                      <a:pt x="f21" y="f139"/>
                    </a:lnTo>
                    <a:lnTo>
                      <a:pt x="f21" y="f140"/>
                    </a:lnTo>
                    <a:lnTo>
                      <a:pt x="f21" y="f92"/>
                    </a:lnTo>
                    <a:lnTo>
                      <a:pt x="f21" y="f141"/>
                    </a:lnTo>
                    <a:lnTo>
                      <a:pt x="f21" y="f142"/>
                    </a:lnTo>
                    <a:lnTo>
                      <a:pt x="f21" y="f88"/>
                    </a:lnTo>
                    <a:lnTo>
                      <a:pt x="f21" y="f87"/>
                    </a:lnTo>
                    <a:lnTo>
                      <a:pt x="f21" y="f143"/>
                    </a:lnTo>
                    <a:lnTo>
                      <a:pt x="f21" y="f86"/>
                    </a:lnTo>
                    <a:lnTo>
                      <a:pt x="f19" y="f85"/>
                    </a:lnTo>
                    <a:lnTo>
                      <a:pt x="f19" y="f144"/>
                    </a:lnTo>
                    <a:lnTo>
                      <a:pt x="f16" y="f145"/>
                    </a:lnTo>
                    <a:lnTo>
                      <a:pt x="f16" y="f83"/>
                    </a:lnTo>
                    <a:lnTo>
                      <a:pt x="f14" y="f146"/>
                    </a:lnTo>
                    <a:lnTo>
                      <a:pt x="f12" y="f82"/>
                    </a:lnTo>
                    <a:lnTo>
                      <a:pt x="f12" y="f147"/>
                    </a:lnTo>
                    <a:lnTo>
                      <a:pt x="f12" y="f81"/>
                    </a:lnTo>
                    <a:lnTo>
                      <a:pt x="f10" y="f148"/>
                    </a:lnTo>
                    <a:lnTo>
                      <a:pt x="f10" y="f149"/>
                    </a:lnTo>
                    <a:lnTo>
                      <a:pt x="f8" y="f150"/>
                    </a:lnTo>
                    <a:lnTo>
                      <a:pt x="f8" y="f79"/>
                    </a:lnTo>
                    <a:lnTo>
                      <a:pt x="f91" y="f151"/>
                    </a:lnTo>
                    <a:lnTo>
                      <a:pt x="f91" y="f78"/>
                    </a:lnTo>
                    <a:lnTo>
                      <a:pt x="f95" y="f152"/>
                    </a:lnTo>
                    <a:lnTo>
                      <a:pt x="f95" y="f77"/>
                    </a:lnTo>
                    <a:lnTo>
                      <a:pt x="f95" y="f153"/>
                    </a:lnTo>
                    <a:lnTo>
                      <a:pt x="f100" y="f154"/>
                    </a:lnTo>
                    <a:lnTo>
                      <a:pt x="f100" y="f155"/>
                    </a:lnTo>
                    <a:lnTo>
                      <a:pt x="f100" y="f75"/>
                    </a:lnTo>
                    <a:lnTo>
                      <a:pt x="f100" y="f156"/>
                    </a:lnTo>
                    <a:lnTo>
                      <a:pt x="f100" y="f157"/>
                    </a:lnTo>
                    <a:lnTo>
                      <a:pt x="f100" y="f158"/>
                    </a:lnTo>
                    <a:lnTo>
                      <a:pt x="f100" y="f73"/>
                    </a:lnTo>
                    <a:lnTo>
                      <a:pt x="f100" y="f159"/>
                    </a:lnTo>
                    <a:lnTo>
                      <a:pt x="f100" y="f160"/>
                    </a:lnTo>
                    <a:lnTo>
                      <a:pt x="f100" y="f161"/>
                    </a:lnTo>
                    <a:lnTo>
                      <a:pt x="f95" y="f162"/>
                    </a:lnTo>
                    <a:lnTo>
                      <a:pt x="f95" y="f163"/>
                    </a:lnTo>
                    <a:lnTo>
                      <a:pt x="f95" y="f164"/>
                    </a:lnTo>
                    <a:lnTo>
                      <a:pt x="f91" y="f165"/>
                    </a:lnTo>
                    <a:lnTo>
                      <a:pt x="f8" y="f1"/>
                    </a:lnTo>
                    <a:lnTo>
                      <a:pt x="f8" y="f166"/>
                    </a:lnTo>
                    <a:lnTo>
                      <a:pt x="f10" y="f167"/>
                    </a:lnTo>
                    <a:lnTo>
                      <a:pt x="f12" y="f168"/>
                    </a:lnTo>
                    <a:lnTo>
                      <a:pt x="f16" y="f169"/>
                    </a:lnTo>
                    <a:lnTo>
                      <a:pt x="f19" y="f170"/>
                    </a:lnTo>
                    <a:lnTo>
                      <a:pt x="f21" y="f171"/>
                    </a:lnTo>
                    <a:lnTo>
                      <a:pt x="f23" y="f172"/>
                    </a:lnTo>
                    <a:lnTo>
                      <a:pt x="f28" y="f173"/>
                    </a:lnTo>
                    <a:lnTo>
                      <a:pt x="f30" y="f65"/>
                    </a:lnTo>
                    <a:lnTo>
                      <a:pt x="f33" y="f174"/>
                    </a:lnTo>
                    <a:lnTo>
                      <a:pt x="f37" y="f64"/>
                    </a:lnTo>
                    <a:lnTo>
                      <a:pt x="f42" y="f175"/>
                    </a:lnTo>
                    <a:lnTo>
                      <a:pt x="f49" y="f176"/>
                    </a:lnTo>
                    <a:lnTo>
                      <a:pt x="f125" y="f62"/>
                    </a:lnTo>
                    <a:lnTo>
                      <a:pt x="f124" y="f177"/>
                    </a:lnTo>
                    <a:lnTo>
                      <a:pt x="f123" y="f61"/>
                    </a:lnTo>
                    <a:lnTo>
                      <a:pt x="f123" y="f178"/>
                    </a:lnTo>
                    <a:lnTo>
                      <a:pt x="f126" y="f179"/>
                    </a:lnTo>
                    <a:lnTo>
                      <a:pt x="f126" y="f180"/>
                    </a:lnTo>
                    <a:lnTo>
                      <a:pt x="f126" y="f181"/>
                    </a:lnTo>
                    <a:lnTo>
                      <a:pt x="f123" y="f182"/>
                    </a:lnTo>
                    <a:lnTo>
                      <a:pt x="f123" y="f183"/>
                    </a:lnTo>
                    <a:lnTo>
                      <a:pt x="f124" y="f58"/>
                    </a:lnTo>
                    <a:lnTo>
                      <a:pt x="f124" y="f184"/>
                    </a:lnTo>
                    <a:lnTo>
                      <a:pt x="f125" y="f57"/>
                    </a:lnTo>
                    <a:lnTo>
                      <a:pt x="f125" y="f185"/>
                    </a:lnTo>
                    <a:lnTo>
                      <a:pt x="f49" y="f186"/>
                    </a:lnTo>
                    <a:lnTo>
                      <a:pt x="f49" y="f187"/>
                    </a:lnTo>
                    <a:lnTo>
                      <a:pt x="f42" y="f188"/>
                    </a:lnTo>
                    <a:lnTo>
                      <a:pt x="f37" y="f189"/>
                    </a:lnTo>
                    <a:lnTo>
                      <a:pt x="f37" y="f190"/>
                    </a:lnTo>
                    <a:lnTo>
                      <a:pt x="f37" y="f191"/>
                    </a:lnTo>
                    <a:lnTo>
                      <a:pt x="f37" y="f192"/>
                    </a:lnTo>
                    <a:lnTo>
                      <a:pt x="f37" y="f193"/>
                    </a:lnTo>
                    <a:lnTo>
                      <a:pt x="f42" y="f194"/>
                    </a:lnTo>
                    <a:lnTo>
                      <a:pt x="f49" y="f195"/>
                    </a:lnTo>
                    <a:lnTo>
                      <a:pt x="f49" y="f196"/>
                    </a:lnTo>
                    <a:lnTo>
                      <a:pt x="f125" y="f197"/>
                    </a:lnTo>
                    <a:lnTo>
                      <a:pt x="f124" y="f198"/>
                    </a:lnTo>
                    <a:lnTo>
                      <a:pt x="f123" y="f199"/>
                    </a:lnTo>
                    <a:lnTo>
                      <a:pt x="f123" y="f200"/>
                    </a:lnTo>
                    <a:lnTo>
                      <a:pt x="f122" y="f48"/>
                    </a:lnTo>
                    <a:lnTo>
                      <a:pt x="f127" y="f201"/>
                    </a:lnTo>
                    <a:lnTo>
                      <a:pt x="f121" y="f47"/>
                    </a:lnTo>
                    <a:lnTo>
                      <a:pt x="f120" y="f202"/>
                    </a:lnTo>
                    <a:lnTo>
                      <a:pt x="f119" y="f203"/>
                    </a:lnTo>
                    <a:lnTo>
                      <a:pt x="f118" y="f204"/>
                    </a:lnTo>
                    <a:lnTo>
                      <a:pt x="f117" y="f205"/>
                    </a:lnTo>
                    <a:lnTo>
                      <a:pt x="f206" y="f205"/>
                    </a:lnTo>
                    <a:lnTo>
                      <a:pt x="f130" y="f207"/>
                    </a:lnTo>
                    <a:lnTo>
                      <a:pt x="f131" y="f208"/>
                    </a:lnTo>
                    <a:lnTo>
                      <a:pt x="f113" y="f45"/>
                    </a:lnTo>
                    <a:lnTo>
                      <a:pt x="f209" y="f210"/>
                    </a:lnTo>
                    <a:lnTo>
                      <a:pt x="f111" y="f211"/>
                    </a:lnTo>
                    <a:lnTo>
                      <a:pt x="f132" y="f211"/>
                    </a:lnTo>
                    <a:lnTo>
                      <a:pt x="f133" y="f212"/>
                    </a:lnTo>
                    <a:lnTo>
                      <a:pt x="f213" y="f212"/>
                    </a:lnTo>
                    <a:lnTo>
                      <a:pt x="f107" y="f44"/>
                    </a:lnTo>
                    <a:lnTo>
                      <a:pt x="f214" y="f215"/>
                    </a:lnTo>
                    <a:lnTo>
                      <a:pt x="f104" y="f215"/>
                    </a:lnTo>
                    <a:lnTo>
                      <a:pt x="f103" y="f216"/>
                    </a:lnTo>
                    <a:lnTo>
                      <a:pt x="f102" y="f216"/>
                    </a:lnTo>
                    <a:lnTo>
                      <a:pt x="f101" y="f216"/>
                    </a:lnTo>
                    <a:lnTo>
                      <a:pt x="f99" y="f6"/>
                    </a:lnTo>
                    <a:lnTo>
                      <a:pt x="f97" y="f6"/>
                    </a:lnTo>
                    <a:lnTo>
                      <a:pt x="f96" y="f6"/>
                    </a:lnTo>
                    <a:lnTo>
                      <a:pt x="f93" y="f216"/>
                    </a:lnTo>
                    <a:lnTo>
                      <a:pt x="f92" y="f216"/>
                    </a:lnTo>
                    <a:lnTo>
                      <a:pt x="f141" y="f44"/>
                    </a:lnTo>
                    <a:lnTo>
                      <a:pt x="f88" y="f212"/>
                    </a:lnTo>
                    <a:lnTo>
                      <a:pt x="f87" y="f210"/>
                    </a:lnTo>
                    <a:lnTo>
                      <a:pt x="f143" y="f208"/>
                    </a:lnTo>
                    <a:lnTo>
                      <a:pt x="f86" y="f205"/>
                    </a:lnTo>
                    <a:lnTo>
                      <a:pt x="f217" y="f203"/>
                    </a:lnTo>
                    <a:lnTo>
                      <a:pt x="f217" y="f47"/>
                    </a:lnTo>
                    <a:lnTo>
                      <a:pt x="f217" y="f201"/>
                    </a:lnTo>
                    <a:lnTo>
                      <a:pt x="f217" y="f200"/>
                    </a:lnTo>
                    <a:lnTo>
                      <a:pt x="f86" y="f199"/>
                    </a:lnTo>
                    <a:lnTo>
                      <a:pt x="f218" y="f198"/>
                    </a:lnTo>
                    <a:lnTo>
                      <a:pt x="f219" y="f196"/>
                    </a:lnTo>
                    <a:lnTo>
                      <a:pt x="f142" y="f195"/>
                    </a:lnTo>
                    <a:lnTo>
                      <a:pt x="f141" y="f220"/>
                    </a:lnTo>
                    <a:lnTo>
                      <a:pt x="f92" y="f194"/>
                    </a:lnTo>
                    <a:lnTo>
                      <a:pt x="f93" y="f221"/>
                    </a:lnTo>
                    <a:lnTo>
                      <a:pt x="f139" y="f53"/>
                    </a:lnTo>
                    <a:lnTo>
                      <a:pt x="f94" y="f192"/>
                    </a:lnTo>
                    <a:lnTo>
                      <a:pt x="f96" y="f222"/>
                    </a:lnTo>
                    <a:lnTo>
                      <a:pt x="f223" y="f191"/>
                    </a:lnTo>
                    <a:lnTo>
                      <a:pt x="f97" y="f190"/>
                    </a:lnTo>
                    <a:lnTo>
                      <a:pt x="f98" y="f189"/>
                    </a:lnTo>
                    <a:lnTo>
                      <a:pt x="f98" y="f55"/>
                    </a:lnTo>
                    <a:lnTo>
                      <a:pt x="f98" y="f224"/>
                    </a:lnTo>
                    <a:lnTo>
                      <a:pt x="f98" y="f56"/>
                    </a:lnTo>
                    <a:lnTo>
                      <a:pt x="f98" y="f185"/>
                    </a:lnTo>
                    <a:lnTo>
                      <a:pt x="f97" y="f57"/>
                    </a:lnTo>
                    <a:lnTo>
                      <a:pt x="f97" y="f225"/>
                    </a:lnTo>
                    <a:lnTo>
                      <a:pt x="f97" y="f58"/>
                    </a:lnTo>
                    <a:lnTo>
                      <a:pt x="f97" y="f183"/>
                    </a:lnTo>
                    <a:lnTo>
                      <a:pt x="f97" y="f182"/>
                    </a:lnTo>
                    <a:lnTo>
                      <a:pt x="f223" y="f181"/>
                    </a:lnTo>
                    <a:lnTo>
                      <a:pt x="f223" y="f180"/>
                    </a:lnTo>
                    <a:lnTo>
                      <a:pt x="f223" y="f179"/>
                    </a:lnTo>
                    <a:lnTo>
                      <a:pt x="f97" y="f226"/>
                    </a:lnTo>
                    <a:lnTo>
                      <a:pt x="f97" y="f177"/>
                    </a:lnTo>
                    <a:lnTo>
                      <a:pt x="f97" y="f227"/>
                    </a:lnTo>
                    <a:lnTo>
                      <a:pt x="f98" y="f228"/>
                    </a:lnTo>
                    <a:lnTo>
                      <a:pt x="f98" y="f176"/>
                    </a:lnTo>
                    <a:lnTo>
                      <a:pt x="f137" y="f175"/>
                    </a:lnTo>
                    <a:lnTo>
                      <a:pt x="f99" y="f229"/>
                    </a:lnTo>
                    <a:lnTo>
                      <a:pt x="f101" y="f230"/>
                    </a:lnTo>
                    <a:lnTo>
                      <a:pt x="f135" y="f174"/>
                    </a:lnTo>
                    <a:lnTo>
                      <a:pt x="f102" y="f65"/>
                    </a:lnTo>
                    <a:lnTo>
                      <a:pt x="f231" y="f173"/>
                    </a:lnTo>
                    <a:lnTo>
                      <a:pt x="f232" y="f172"/>
                    </a:lnTo>
                    <a:lnTo>
                      <a:pt x="f104" y="f171"/>
                    </a:lnTo>
                    <a:lnTo>
                      <a:pt x="f214" y="f67"/>
                    </a:lnTo>
                    <a:lnTo>
                      <a:pt x="f134" y="f233"/>
                    </a:lnTo>
                    <a:lnTo>
                      <a:pt x="f108" y="f68"/>
                    </a:lnTo>
                    <a:lnTo>
                      <a:pt x="f213" y="f234"/>
                    </a:lnTo>
                    <a:lnTo>
                      <a:pt x="f133" y="f69"/>
                    </a:lnTo>
                    <a:lnTo>
                      <a:pt x="f132" y="f166"/>
                    </a:lnTo>
                    <a:lnTo>
                      <a:pt x="f111" y="f1"/>
                    </a:lnTo>
                    <a:lnTo>
                      <a:pt x="f112" y="f165"/>
                    </a:lnTo>
                    <a:lnTo>
                      <a:pt x="f113" y="f235"/>
                    </a:lnTo>
                    <a:lnTo>
                      <a:pt x="f114" y="f164"/>
                    </a:lnTo>
                    <a:lnTo>
                      <a:pt x="f115" y="f163"/>
                    </a:lnTo>
                    <a:lnTo>
                      <a:pt x="f130" y="f162"/>
                    </a:lnTo>
                    <a:lnTo>
                      <a:pt x="f116" y="f236"/>
                    </a:lnTo>
                    <a:lnTo>
                      <a:pt x="f206" y="f72"/>
                    </a:lnTo>
                    <a:lnTo>
                      <a:pt x="f117" y="f160"/>
                    </a:lnTo>
                    <a:lnTo>
                      <a:pt x="f237" y="f159"/>
                    </a:lnTo>
                    <a:lnTo>
                      <a:pt x="f118" y="f238"/>
                    </a:lnTo>
                    <a:lnTo>
                      <a:pt x="f129" y="f158"/>
                    </a:lnTo>
                    <a:lnTo>
                      <a:pt x="f129" y="f239"/>
                    </a:lnTo>
                    <a:lnTo>
                      <a:pt x="f129" y="f240"/>
                    </a:lnTo>
                    <a:lnTo>
                      <a:pt x="f129" y="f241"/>
                    </a:lnTo>
                    <a:lnTo>
                      <a:pt x="f129" y="f75"/>
                    </a:lnTo>
                    <a:lnTo>
                      <a:pt x="f118" y="f155"/>
                    </a:lnTo>
                    <a:lnTo>
                      <a:pt x="f118" y="f76"/>
                    </a:lnTo>
                    <a:lnTo>
                      <a:pt x="f118" y="f242"/>
                    </a:lnTo>
                    <a:lnTo>
                      <a:pt x="f118" y="f77"/>
                    </a:lnTo>
                    <a:lnTo>
                      <a:pt x="f118" y="f243"/>
                    </a:lnTo>
                    <a:lnTo>
                      <a:pt x="f118" y="f244"/>
                    </a:lnTo>
                    <a:lnTo>
                      <a:pt x="f237" y="f78"/>
                    </a:lnTo>
                    <a:lnTo>
                      <a:pt x="f237" y="f151"/>
                    </a:lnTo>
                    <a:lnTo>
                      <a:pt x="f237" y="f245"/>
                    </a:lnTo>
                    <a:lnTo>
                      <a:pt x="f117" y="f246"/>
                    </a:lnTo>
                    <a:lnTo>
                      <a:pt x="f117" y="f247"/>
                    </a:lnTo>
                    <a:lnTo>
                      <a:pt x="f117" y="f149"/>
                    </a:lnTo>
                    <a:lnTo>
                      <a:pt x="f206" y="f148"/>
                    </a:lnTo>
                    <a:lnTo>
                      <a:pt x="f206" y="f248"/>
                    </a:lnTo>
                    <a:lnTo>
                      <a:pt x="f206" y="f249"/>
                    </a:lnTo>
                    <a:lnTo>
                      <a:pt x="f206" y="f147"/>
                    </a:lnTo>
                    <a:lnTo>
                      <a:pt x="f116" y="f82"/>
                    </a:lnTo>
                    <a:lnTo>
                      <a:pt x="f116" y="f250"/>
                    </a:lnTo>
                    <a:lnTo>
                      <a:pt x="f116" y="f146"/>
                    </a:lnTo>
                    <a:lnTo>
                      <a:pt x="f116" y="f83"/>
                    </a:lnTo>
                    <a:lnTo>
                      <a:pt x="f130" y="f145"/>
                    </a:lnTo>
                    <a:lnTo>
                      <a:pt x="f130" y="f251"/>
                    </a:lnTo>
                    <a:lnTo>
                      <a:pt x="f130" y="f144"/>
                    </a:lnTo>
                    <a:lnTo>
                      <a:pt x="f130" y="f252"/>
                    </a:lnTo>
                    <a:lnTo>
                      <a:pt x="f130" y="f217"/>
                    </a:lnTo>
                    <a:lnTo>
                      <a:pt x="f130" y="f86"/>
                    </a:lnTo>
                    <a:lnTo>
                      <a:pt x="f115" y="f218"/>
                    </a:lnTo>
                    <a:lnTo>
                      <a:pt x="f115" y="f87"/>
                    </a:lnTo>
                    <a:lnTo>
                      <a:pt x="f115" y="f88"/>
                    </a:lnTo>
                    <a:lnTo>
                      <a:pt x="f115" y="f89"/>
                    </a:lnTo>
                    <a:lnTo>
                      <a:pt x="f130" y="f90"/>
                    </a:lnTo>
                    <a:lnTo>
                      <a:pt x="f130" y="f140"/>
                    </a:lnTo>
                    <a:lnTo>
                      <a:pt x="f116" y="f94"/>
                    </a:lnTo>
                    <a:lnTo>
                      <a:pt x="f116" y="f138"/>
                    </a:lnTo>
                    <a:lnTo>
                      <a:pt x="f206" y="f98"/>
                    </a:lnTo>
                    <a:lnTo>
                      <a:pt x="f117" y="f99"/>
                    </a:lnTo>
                    <a:lnTo>
                      <a:pt x="f237" y="f135"/>
                    </a:lnTo>
                    <a:lnTo>
                      <a:pt x="f118" y="f231"/>
                    </a:lnTo>
                    <a:lnTo>
                      <a:pt x="f129" y="f232"/>
                    </a:lnTo>
                    <a:lnTo>
                      <a:pt x="f119" y="f106"/>
                    </a:lnTo>
                    <a:lnTo>
                      <a:pt x="f120" y="f134"/>
                    </a:lnTo>
                    <a:lnTo>
                      <a:pt x="f128" y="f213"/>
                    </a:lnTo>
                    <a:lnTo>
                      <a:pt x="f128" y="f109"/>
                    </a:lnTo>
                    <a:lnTo>
                      <a:pt x="f121" y="f132"/>
                    </a:lnTo>
                    <a:lnTo>
                      <a:pt x="f127" y="f111"/>
                    </a:lnTo>
                    <a:lnTo>
                      <a:pt x="f127" y="f112"/>
                    </a:lnTo>
                    <a:lnTo>
                      <a:pt x="f122" y="f113"/>
                    </a:lnTo>
                    <a:lnTo>
                      <a:pt x="f122" y="f114"/>
                    </a:lnTo>
                    <a:lnTo>
                      <a:pt x="f122" y="f115"/>
                    </a:lnTo>
                    <a:lnTo>
                      <a:pt x="f122" y="f116"/>
                    </a:lnTo>
                    <a:lnTo>
                      <a:pt x="f127" y="f117"/>
                    </a:lnTo>
                    <a:lnTo>
                      <a:pt x="f121" y="f237"/>
                    </a:lnTo>
                    <a:lnTo>
                      <a:pt x="f128" y="f237"/>
                    </a:lnTo>
                    <a:lnTo>
                      <a:pt x="f119" y="f118"/>
                    </a:lnTo>
                    <a:lnTo>
                      <a:pt x="f118" y="f118"/>
                    </a:lnTo>
                    <a:lnTo>
                      <a:pt x="f117" y="f118"/>
                    </a:lnTo>
                    <a:lnTo>
                      <a:pt x="f130" y="f118"/>
                    </a:lnTo>
                    <a:lnTo>
                      <a:pt x="f115" y="f118"/>
                    </a:lnTo>
                    <a:lnTo>
                      <a:pt x="f114" y="f237"/>
                    </a:lnTo>
                    <a:lnTo>
                      <a:pt x="f113" y="f237"/>
                    </a:lnTo>
                    <a:lnTo>
                      <a:pt x="f112" y="f117"/>
                    </a:lnTo>
                    <a:lnTo>
                      <a:pt x="f110" y="f117"/>
                    </a:lnTo>
                    <a:lnTo>
                      <a:pt x="f108" y="f206"/>
                    </a:lnTo>
                    <a:lnTo>
                      <a:pt x="f104" y="f116"/>
                    </a:lnTo>
                    <a:lnTo>
                      <a:pt x="f102" y="f130"/>
                    </a:lnTo>
                    <a:lnTo>
                      <a:pt x="f137" y="f115"/>
                    </a:lnTo>
                    <a:lnTo>
                      <a:pt x="f94" y="f131"/>
                    </a:lnTo>
                    <a:lnTo>
                      <a:pt x="f92" y="f114"/>
                    </a:lnTo>
                    <a:lnTo>
                      <a:pt x="f88" y="f113"/>
                    </a:lnTo>
                    <a:lnTo>
                      <a:pt x="f86" y="f209"/>
                    </a:lnTo>
                    <a:lnTo>
                      <a:pt x="f84" y="f112"/>
                    </a:lnTo>
                    <a:lnTo>
                      <a:pt x="f146" y="f253"/>
                    </a:lnTo>
                    <a:lnTo>
                      <a:pt x="f147" y="f111"/>
                    </a:lnTo>
                    <a:lnTo>
                      <a:pt x="f148" y="f111"/>
                    </a:lnTo>
                    <a:lnTo>
                      <a:pt x="f246" y="f132"/>
                    </a:lnTo>
                    <a:lnTo>
                      <a:pt x="f78" y="f110"/>
                    </a:lnTo>
                    <a:lnTo>
                      <a:pt x="f242" y="f133"/>
                    </a:lnTo>
                    <a:lnTo>
                      <a:pt x="f254" y="f109"/>
                    </a:lnTo>
                    <a:lnTo>
                      <a:pt x="f239" y="f213"/>
                    </a:lnTo>
                    <a:lnTo>
                      <a:pt x="f159" y="f213"/>
                    </a:lnTo>
                    <a:lnTo>
                      <a:pt x="f236" y="f108"/>
                    </a:lnTo>
                    <a:lnTo>
                      <a:pt x="f164" y="f107"/>
                    </a:lnTo>
                    <a:lnTo>
                      <a:pt x="f1" y="f107"/>
                    </a:lnTo>
                    <a:lnTo>
                      <a:pt x="f167" y="f134"/>
                    </a:lnTo>
                    <a:lnTo>
                      <a:pt x="f170" y="f255"/>
                    </a:lnTo>
                    <a:lnTo>
                      <a:pt x="f66" y="f255"/>
                    </a:lnTo>
                    <a:lnTo>
                      <a:pt x="f256" y="f255"/>
                    </a:lnTo>
                    <a:lnTo>
                      <a:pt x="f257" y="f106"/>
                    </a:lnTo>
                    <a:lnTo>
                      <a:pt x="f228" y="f106"/>
                    </a:lnTo>
                    <a:lnTo>
                      <a:pt x="f61" y="f106"/>
                    </a:lnTo>
                    <a:lnTo>
                      <a:pt x="f258" y="f104"/>
                    </a:lnTo>
                    <a:lnTo>
                      <a:pt x="f259" y="f104"/>
                    </a:lnTo>
                    <a:lnTo>
                      <a:pt x="f260" y="f104"/>
                    </a:lnTo>
                    <a:lnTo>
                      <a:pt x="f261" y="f104"/>
                    </a:lnTo>
                    <a:lnTo>
                      <a:pt x="f190" y="f104"/>
                    </a:lnTo>
                    <a:lnTo>
                      <a:pt x="f53" y="f104"/>
                    </a:lnTo>
                    <a:lnTo>
                      <a:pt x="f220" y="f104"/>
                    </a:lnTo>
                    <a:lnTo>
                      <a:pt x="f197" y="f106"/>
                    </a:lnTo>
                    <a:lnTo>
                      <a:pt x="f200" y="f106"/>
                    </a:lnTo>
                    <a:lnTo>
                      <a:pt x="f47" y="f255"/>
                    </a:lnTo>
                    <a:lnTo>
                      <a:pt x="f205" y="f255"/>
                    </a:lnTo>
                    <a:lnTo>
                      <a:pt x="f211" y="f134"/>
                    </a:lnTo>
                    <a:lnTo>
                      <a:pt x="f6" y="f134"/>
                    </a:lnTo>
                    <a:lnTo>
                      <a:pt x="f41" y="f107"/>
                    </a:lnTo>
                    <a:lnTo>
                      <a:pt x="f262" y="f108"/>
                    </a:lnTo>
                    <a:lnTo>
                      <a:pt x="f263" y="f213"/>
                    </a:lnTo>
                    <a:lnTo>
                      <a:pt x="f264" y="f109"/>
                    </a:lnTo>
                    <a:lnTo>
                      <a:pt x="f265" y="f110"/>
                    </a:lnTo>
                    <a:lnTo>
                      <a:pt x="f34" y="f132"/>
                    </a:lnTo>
                    <a:lnTo>
                      <a:pt x="f32" y="f111"/>
                    </a:lnTo>
                    <a:lnTo>
                      <a:pt x="f266" y="f112"/>
                    </a:lnTo>
                    <a:lnTo>
                      <a:pt x="f267" y="f113"/>
                    </a:lnTo>
                    <a:lnTo>
                      <a:pt x="f268" y="f114"/>
                    </a:lnTo>
                    <a:lnTo>
                      <a:pt x="f269" y="f130"/>
                    </a:lnTo>
                    <a:lnTo>
                      <a:pt x="f270" y="f206"/>
                    </a:lnTo>
                    <a:lnTo>
                      <a:pt x="f271" y="f237"/>
                    </a:lnTo>
                    <a:lnTo>
                      <a:pt x="f272" y="f129"/>
                    </a:lnTo>
                    <a:lnTo>
                      <a:pt x="f273" y="f128"/>
                    </a:lnTo>
                    <a:lnTo>
                      <a:pt x="f274" y="f127"/>
                    </a:lnTo>
                    <a:lnTo>
                      <a:pt x="f275" y="f123"/>
                    </a:lnTo>
                    <a:lnTo>
                      <a:pt x="f276" y="f125"/>
                    </a:lnTo>
                    <a:lnTo>
                      <a:pt x="f277" y="f33"/>
                    </a:lnTo>
                    <a:lnTo>
                      <a:pt x="f278" y="f26"/>
                    </a:lnTo>
                    <a:lnTo>
                      <a:pt x="f279" y="f19"/>
                    </a:lnTo>
                    <a:lnTo>
                      <a:pt x="f280" y="f12"/>
                    </a:lnTo>
                    <a:lnTo>
                      <a:pt x="f5" y="f10"/>
                    </a:lnTo>
                    <a:lnTo>
                      <a:pt x="f7" y="f8"/>
                    </a:lnTo>
                    <a:lnTo>
                      <a:pt x="f7" y="f8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  <a:prstDash val="solid"/>
              </a:ln>
            </p:spPr>
            <p:txBody>
              <a:bodyPr vert="horz" wrap="square" lIns="90000" tIns="46800" rIns="90000" bIns="46800" anchor="t" anchorCtr="0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ru-RU" sz="1800" b="0" i="0" u="none" strike="noStrike" kern="1200">
                  <a:ln>
                    <a:noFill/>
                  </a:ln>
                  <a:latin typeface="Arial" pitchFamily="18"/>
                  <a:ea typeface="Microsoft YaHei" pitchFamily="2"/>
                  <a:cs typeface="Lucida Sans" pitchFamily="2"/>
                </a:endParaRPr>
              </a:p>
            </p:txBody>
          </p:sp>
          <p:sp>
            <p:nvSpPr>
              <p:cNvPr id="117" name="Полилиния 116"/>
              <p:cNvSpPr/>
              <p:nvPr/>
            </p:nvSpPr>
            <p:spPr>
              <a:xfrm>
                <a:off x="8435160" y="1890720"/>
                <a:ext cx="37440" cy="149040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87"/>
                  <a:gd name="f4" fmla="val 280"/>
                  <a:gd name="f5" fmla="val 46"/>
                  <a:gd name="f6" fmla="val 45"/>
                  <a:gd name="f7" fmla="val 43"/>
                  <a:gd name="f8" fmla="val 1"/>
                  <a:gd name="f9" fmla="val 3"/>
                  <a:gd name="f10" fmla="val 5"/>
                  <a:gd name="f11" fmla="val 48"/>
                  <a:gd name="f12" fmla="val 7"/>
                  <a:gd name="f13" fmla="val 51"/>
                  <a:gd name="f14" fmla="val 11"/>
                  <a:gd name="f15" fmla="val 53"/>
                  <a:gd name="f16" fmla="val 13"/>
                  <a:gd name="f17" fmla="val 54"/>
                  <a:gd name="f18" fmla="val 17"/>
                  <a:gd name="f19" fmla="val 57"/>
                  <a:gd name="f20" fmla="val 20"/>
                  <a:gd name="f21" fmla="val 58"/>
                  <a:gd name="f22" fmla="val 23"/>
                  <a:gd name="f23" fmla="val 60"/>
                  <a:gd name="f24" fmla="val 26"/>
                  <a:gd name="f25" fmla="val 62"/>
                  <a:gd name="f26" fmla="val 29"/>
                  <a:gd name="f27" fmla="val 63"/>
                  <a:gd name="f28" fmla="val 32"/>
                  <a:gd name="f29" fmla="val 64"/>
                  <a:gd name="f30" fmla="val 35"/>
                  <a:gd name="f31" fmla="val 65"/>
                  <a:gd name="f32" fmla="val 38"/>
                  <a:gd name="f33" fmla="val 41"/>
                  <a:gd name="f34" fmla="val 66"/>
                  <a:gd name="f35" fmla="val 44"/>
                  <a:gd name="f36" fmla="val 56"/>
                  <a:gd name="f37" fmla="val 67"/>
                  <a:gd name="f38" fmla="val 59"/>
                  <a:gd name="f39" fmla="val 69"/>
                  <a:gd name="f40" fmla="val 72"/>
                  <a:gd name="f41" fmla="val 55"/>
                  <a:gd name="f42" fmla="val 74"/>
                  <a:gd name="f43" fmla="val 77"/>
                  <a:gd name="f44" fmla="val 49"/>
                  <a:gd name="f45" fmla="val 79"/>
                  <a:gd name="f46" fmla="val 47"/>
                  <a:gd name="f47" fmla="val 82"/>
                  <a:gd name="f48" fmla="val 83"/>
                  <a:gd name="f49" fmla="val 84"/>
                  <a:gd name="f50" fmla="val 40"/>
                  <a:gd name="f51" fmla="val 85"/>
                  <a:gd name="f52" fmla="val 37"/>
                  <a:gd name="f53" fmla="val 86"/>
                  <a:gd name="f54" fmla="val 34"/>
                  <a:gd name="f55" fmla="val 88"/>
                  <a:gd name="f56" fmla="val 31"/>
                  <a:gd name="f57" fmla="val 89"/>
                  <a:gd name="f58" fmla="val 27"/>
                  <a:gd name="f59" fmla="val 25"/>
                  <a:gd name="f60" fmla="val 90"/>
                  <a:gd name="f61" fmla="val 91"/>
                  <a:gd name="f62" fmla="val 94"/>
                  <a:gd name="f63" fmla="val 21"/>
                  <a:gd name="f64" fmla="val 97"/>
                  <a:gd name="f65" fmla="val 100"/>
                  <a:gd name="f66" fmla="val 103"/>
                  <a:gd name="f67" fmla="val 106"/>
                  <a:gd name="f68" fmla="val 110"/>
                  <a:gd name="f69" fmla="val 112"/>
                  <a:gd name="f70" fmla="val 113"/>
                  <a:gd name="f71" fmla="val 116"/>
                  <a:gd name="f72" fmla="val 118"/>
                  <a:gd name="f73" fmla="val 120"/>
                  <a:gd name="f74" fmla="val 36"/>
                  <a:gd name="f75" fmla="val 122"/>
                  <a:gd name="f76" fmla="val 124"/>
                  <a:gd name="f77" fmla="val 127"/>
                  <a:gd name="f78" fmla="val 128"/>
                  <a:gd name="f79" fmla="val 42"/>
                  <a:gd name="f80" fmla="val 130"/>
                  <a:gd name="f81" fmla="val 133"/>
                  <a:gd name="f82" fmla="val 135"/>
                  <a:gd name="f83" fmla="val 136"/>
                  <a:gd name="f84" fmla="val 139"/>
                  <a:gd name="f85" fmla="val 141"/>
                  <a:gd name="f86" fmla="val 144"/>
                  <a:gd name="f87" fmla="val 145"/>
                  <a:gd name="f88" fmla="val 147"/>
                  <a:gd name="f89" fmla="val 148"/>
                  <a:gd name="f90" fmla="val 151"/>
                  <a:gd name="f91" fmla="val 152"/>
                  <a:gd name="f92" fmla="val 155"/>
                  <a:gd name="f93" fmla="val 157"/>
                  <a:gd name="f94" fmla="val 158"/>
                  <a:gd name="f95" fmla="val 161"/>
                  <a:gd name="f96" fmla="val 162"/>
                  <a:gd name="f97" fmla="val 164"/>
                  <a:gd name="f98" fmla="val 165"/>
                  <a:gd name="f99" fmla="val 168"/>
                  <a:gd name="f100" fmla="val 169"/>
                  <a:gd name="f101" fmla="val 170"/>
                  <a:gd name="f102" fmla="val 173"/>
                  <a:gd name="f103" fmla="val 174"/>
                  <a:gd name="f104" fmla="val 175"/>
                  <a:gd name="f105" fmla="val 19"/>
                  <a:gd name="f106" fmla="val 176"/>
                  <a:gd name="f107" fmla="val 18"/>
                  <a:gd name="f108" fmla="val 179"/>
                  <a:gd name="f109" fmla="val 181"/>
                  <a:gd name="f110" fmla="val 182"/>
                  <a:gd name="f111" fmla="val 185"/>
                  <a:gd name="f112" fmla="val 187"/>
                  <a:gd name="f113" fmla="val 190"/>
                  <a:gd name="f114" fmla="val 191"/>
                  <a:gd name="f115" fmla="val 193"/>
                  <a:gd name="f116" fmla="val 196"/>
                  <a:gd name="f117" fmla="val 197"/>
                  <a:gd name="f118" fmla="val 200"/>
                  <a:gd name="f119" fmla="val 201"/>
                  <a:gd name="f120" fmla="val 203"/>
                  <a:gd name="f121" fmla="val 204"/>
                  <a:gd name="f122" fmla="val 208"/>
                  <a:gd name="f123" fmla="val 209"/>
                  <a:gd name="f124" fmla="val 213"/>
                  <a:gd name="f125" fmla="val 214"/>
                  <a:gd name="f126" fmla="val 217"/>
                  <a:gd name="f127" fmla="val 219"/>
                  <a:gd name="f128" fmla="val 221"/>
                  <a:gd name="f129" fmla="val 224"/>
                  <a:gd name="f130" fmla="val 225"/>
                  <a:gd name="f131" fmla="val 227"/>
                  <a:gd name="f132" fmla="val 230"/>
                  <a:gd name="f133" fmla="val 231"/>
                  <a:gd name="f134" fmla="val 234"/>
                  <a:gd name="f135" fmla="val 236"/>
                  <a:gd name="f136" fmla="val 237"/>
                  <a:gd name="f137" fmla="val 241"/>
                  <a:gd name="f138" fmla="val 244"/>
                  <a:gd name="f139" fmla="val 247"/>
                  <a:gd name="f140" fmla="val 249"/>
                  <a:gd name="f141" fmla="val 14"/>
                  <a:gd name="f142" fmla="val 253"/>
                  <a:gd name="f143" fmla="val 12"/>
                  <a:gd name="f144" fmla="val 255"/>
                  <a:gd name="f145" fmla="val 8"/>
                  <a:gd name="f146" fmla="val 258"/>
                  <a:gd name="f147" fmla="val 4"/>
                  <a:gd name="f148" fmla="val 260"/>
                  <a:gd name="f149" fmla="val 2"/>
                  <a:gd name="f150" fmla="val 262"/>
                  <a:gd name="f151" fmla="val 265"/>
                  <a:gd name="f152" fmla="val 269"/>
                  <a:gd name="f153" fmla="val 272"/>
                  <a:gd name="f154" fmla="val 275"/>
                  <a:gd name="f155" fmla="val 277"/>
                  <a:gd name="f156" fmla="val 279"/>
                  <a:gd name="f157" fmla="val 10"/>
                  <a:gd name="f158" fmla="val 15"/>
                  <a:gd name="f159" fmla="val 276"/>
                  <a:gd name="f160" fmla="val 274"/>
                  <a:gd name="f161" fmla="val 270"/>
                  <a:gd name="f162" fmla="val 268"/>
                  <a:gd name="f163" fmla="val 263"/>
                  <a:gd name="f164" fmla="val 254"/>
                  <a:gd name="f165" fmla="val 252"/>
                  <a:gd name="f166" fmla="val 248"/>
                  <a:gd name="f167" fmla="val 242"/>
                  <a:gd name="f168" fmla="val 238"/>
                  <a:gd name="f169" fmla="val 235"/>
                  <a:gd name="f170" fmla="val 68"/>
                  <a:gd name="f171" fmla="val 226"/>
                  <a:gd name="f172" fmla="val 223"/>
                  <a:gd name="f173" fmla="val 220"/>
                  <a:gd name="f174" fmla="val 215"/>
                  <a:gd name="f175" fmla="val 212"/>
                  <a:gd name="f176" fmla="val 206"/>
                  <a:gd name="f177" fmla="val 202"/>
                  <a:gd name="f178" fmla="val 198"/>
                  <a:gd name="f179" fmla="val 189"/>
                  <a:gd name="f180" fmla="val 71"/>
                  <a:gd name="f181" fmla="val 186"/>
                  <a:gd name="f182" fmla="val 184"/>
                  <a:gd name="f183" fmla="val 75"/>
                  <a:gd name="f184" fmla="val 76"/>
                  <a:gd name="f185" fmla="val 80"/>
                  <a:gd name="f186" fmla="val 81"/>
                  <a:gd name="f187" fmla="val 167"/>
                  <a:gd name="f188" fmla="val 156"/>
                  <a:gd name="f189" fmla="val 150"/>
                  <a:gd name="f190" fmla="val 146"/>
                  <a:gd name="f191" fmla="val 140"/>
                  <a:gd name="f192" fmla="val 138"/>
                  <a:gd name="f193" fmla="val 134"/>
                  <a:gd name="f194" fmla="val 131"/>
                  <a:gd name="f195" fmla="val 125"/>
                  <a:gd name="f196" fmla="val 70"/>
                  <a:gd name="f197" fmla="val 119"/>
                  <a:gd name="f198" fmla="val 117"/>
                  <a:gd name="f199" fmla="val 111"/>
                  <a:gd name="f200" fmla="val 107"/>
                  <a:gd name="f201" fmla="val 105"/>
                  <a:gd name="f202" fmla="val 102"/>
                  <a:gd name="f203" fmla="val 101"/>
                  <a:gd name="f204" fmla="val 99"/>
                  <a:gd name="f205" fmla="val 96"/>
                  <a:gd name="f206" fmla="val 95"/>
                  <a:gd name="f207" fmla="val 33"/>
                  <a:gd name="f208" fmla="val 24"/>
                  <a:gd name="f209" fmla="val 22"/>
                  <a:gd name="f210" fmla="val 9"/>
                  <a:gd name="f211" fmla="val 6"/>
                  <a:gd name="f212" fmla="val 52"/>
                  <a:gd name="f213" fmla="*/ f0 1 87"/>
                  <a:gd name="f214" fmla="*/ f1 1 280"/>
                  <a:gd name="f215" fmla="val f2"/>
                  <a:gd name="f216" fmla="val f3"/>
                  <a:gd name="f217" fmla="val f4"/>
                  <a:gd name="f218" fmla="+- f217 0 f215"/>
                  <a:gd name="f219" fmla="+- f216 0 f215"/>
                  <a:gd name="f220" fmla="*/ f219 1 87"/>
                  <a:gd name="f221" fmla="*/ f218 1 280"/>
                  <a:gd name="f222" fmla="*/ f215 1 f220"/>
                  <a:gd name="f223" fmla="*/ f216 1 f220"/>
                  <a:gd name="f224" fmla="*/ f215 1 f221"/>
                  <a:gd name="f225" fmla="*/ f217 1 f221"/>
                  <a:gd name="f226" fmla="*/ f222 f213 1"/>
                  <a:gd name="f227" fmla="*/ f223 f213 1"/>
                  <a:gd name="f228" fmla="*/ f225 f214 1"/>
                  <a:gd name="f229" fmla="*/ f224 f214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226" t="f229" r="f227" b="f228"/>
                <a:pathLst>
                  <a:path w="87" h="280">
                    <a:moveTo>
                      <a:pt x="f5" y="f2"/>
                    </a:moveTo>
                    <a:lnTo>
                      <a:pt x="f6" y="f2"/>
                    </a:lnTo>
                    <a:lnTo>
                      <a:pt x="f7" y="f2"/>
                    </a:lnTo>
                    <a:lnTo>
                      <a:pt x="f7" y="f8"/>
                    </a:lnTo>
                    <a:lnTo>
                      <a:pt x="f7" y="f9"/>
                    </a:lnTo>
                    <a:lnTo>
                      <a:pt x="f5" y="f10"/>
                    </a:lnTo>
                    <a:lnTo>
                      <a:pt x="f11" y="f12"/>
                    </a:lnTo>
                    <a:lnTo>
                      <a:pt x="f13" y="f14"/>
                    </a:lnTo>
                    <a:lnTo>
                      <a:pt x="f15" y="f16"/>
                    </a:lnTo>
                    <a:lnTo>
                      <a:pt x="f17" y="f18"/>
                    </a:lnTo>
                    <a:lnTo>
                      <a:pt x="f19" y="f20"/>
                    </a:lnTo>
                    <a:lnTo>
                      <a:pt x="f21" y="f22"/>
                    </a:lnTo>
                    <a:lnTo>
                      <a:pt x="f23" y="f24"/>
                    </a:lnTo>
                    <a:lnTo>
                      <a:pt x="f25" y="f26"/>
                    </a:lnTo>
                    <a:lnTo>
                      <a:pt x="f27" y="f28"/>
                    </a:lnTo>
                    <a:lnTo>
                      <a:pt x="f29" y="f30"/>
                    </a:lnTo>
                    <a:lnTo>
                      <a:pt x="f31" y="f32"/>
                    </a:lnTo>
                    <a:lnTo>
                      <a:pt x="f31" y="f33"/>
                    </a:lnTo>
                    <a:lnTo>
                      <a:pt x="f34" y="f35"/>
                    </a:lnTo>
                    <a:lnTo>
                      <a:pt x="f34" y="f11"/>
                    </a:lnTo>
                    <a:lnTo>
                      <a:pt x="f34" y="f13"/>
                    </a:lnTo>
                    <a:lnTo>
                      <a:pt x="f34" y="f17"/>
                    </a:lnTo>
                    <a:lnTo>
                      <a:pt x="f31" y="f36"/>
                    </a:lnTo>
                    <a:lnTo>
                      <a:pt x="f31" y="f21"/>
                    </a:lnTo>
                    <a:lnTo>
                      <a:pt x="f29" y="f25"/>
                    </a:lnTo>
                    <a:lnTo>
                      <a:pt x="f27" y="f31"/>
                    </a:lnTo>
                    <a:lnTo>
                      <a:pt x="f25" y="f37"/>
                    </a:lnTo>
                    <a:lnTo>
                      <a:pt x="f38" y="f39"/>
                    </a:lnTo>
                    <a:lnTo>
                      <a:pt x="f21" y="f40"/>
                    </a:lnTo>
                    <a:lnTo>
                      <a:pt x="f41" y="f42"/>
                    </a:lnTo>
                    <a:lnTo>
                      <a:pt x="f15" y="f43"/>
                    </a:lnTo>
                    <a:lnTo>
                      <a:pt x="f44" y="f45"/>
                    </a:lnTo>
                    <a:lnTo>
                      <a:pt x="f46" y="f47"/>
                    </a:lnTo>
                    <a:lnTo>
                      <a:pt x="f6" y="f47"/>
                    </a:lnTo>
                    <a:lnTo>
                      <a:pt x="f7" y="f48"/>
                    </a:lnTo>
                    <a:lnTo>
                      <a:pt x="f33" y="f49"/>
                    </a:lnTo>
                    <a:lnTo>
                      <a:pt x="f50" y="f51"/>
                    </a:lnTo>
                    <a:lnTo>
                      <a:pt x="f52" y="f51"/>
                    </a:lnTo>
                    <a:lnTo>
                      <a:pt x="f30" y="f53"/>
                    </a:lnTo>
                    <a:lnTo>
                      <a:pt x="f54" y="f55"/>
                    </a:lnTo>
                    <a:lnTo>
                      <a:pt x="f56" y="f57"/>
                    </a:lnTo>
                    <a:lnTo>
                      <a:pt x="f26" y="f57"/>
                    </a:lnTo>
                    <a:lnTo>
                      <a:pt x="f58" y="f57"/>
                    </a:lnTo>
                    <a:lnTo>
                      <a:pt x="f59" y="f60"/>
                    </a:lnTo>
                    <a:lnTo>
                      <a:pt x="f59" y="f61"/>
                    </a:lnTo>
                    <a:lnTo>
                      <a:pt x="f22" y="f62"/>
                    </a:lnTo>
                    <a:lnTo>
                      <a:pt x="f63" y="f64"/>
                    </a:lnTo>
                    <a:lnTo>
                      <a:pt x="f20" y="f65"/>
                    </a:lnTo>
                    <a:lnTo>
                      <a:pt x="f63" y="f66"/>
                    </a:lnTo>
                    <a:lnTo>
                      <a:pt x="f22" y="f67"/>
                    </a:lnTo>
                    <a:lnTo>
                      <a:pt x="f59" y="f68"/>
                    </a:lnTo>
                    <a:lnTo>
                      <a:pt x="f24" y="f69"/>
                    </a:lnTo>
                    <a:lnTo>
                      <a:pt x="f26" y="f70"/>
                    </a:lnTo>
                    <a:lnTo>
                      <a:pt x="f56" y="f71"/>
                    </a:lnTo>
                    <a:lnTo>
                      <a:pt x="f54" y="f72"/>
                    </a:lnTo>
                    <a:lnTo>
                      <a:pt x="f30" y="f73"/>
                    </a:lnTo>
                    <a:lnTo>
                      <a:pt x="f74" y="f75"/>
                    </a:lnTo>
                    <a:lnTo>
                      <a:pt x="f32" y="f76"/>
                    </a:lnTo>
                    <a:lnTo>
                      <a:pt x="f50" y="f77"/>
                    </a:lnTo>
                    <a:lnTo>
                      <a:pt x="f33" y="f78"/>
                    </a:lnTo>
                    <a:lnTo>
                      <a:pt x="f79" y="f80"/>
                    </a:lnTo>
                    <a:lnTo>
                      <a:pt x="f7" y="f81"/>
                    </a:lnTo>
                    <a:lnTo>
                      <a:pt x="f6" y="f82"/>
                    </a:lnTo>
                    <a:lnTo>
                      <a:pt x="f5" y="f83"/>
                    </a:lnTo>
                    <a:lnTo>
                      <a:pt x="f46" y="f84"/>
                    </a:lnTo>
                    <a:lnTo>
                      <a:pt x="f46" y="f85"/>
                    </a:lnTo>
                    <a:lnTo>
                      <a:pt x="f46" y="f86"/>
                    </a:lnTo>
                    <a:lnTo>
                      <a:pt x="f46" y="f87"/>
                    </a:lnTo>
                    <a:lnTo>
                      <a:pt x="f46" y="f88"/>
                    </a:lnTo>
                    <a:lnTo>
                      <a:pt x="f46" y="f89"/>
                    </a:lnTo>
                    <a:lnTo>
                      <a:pt x="f46" y="f90"/>
                    </a:lnTo>
                    <a:lnTo>
                      <a:pt x="f5" y="f91"/>
                    </a:lnTo>
                    <a:lnTo>
                      <a:pt x="f5" y="f92"/>
                    </a:lnTo>
                    <a:lnTo>
                      <a:pt x="f6" y="f93"/>
                    </a:lnTo>
                    <a:lnTo>
                      <a:pt x="f7" y="f94"/>
                    </a:lnTo>
                    <a:lnTo>
                      <a:pt x="f33" y="f95"/>
                    </a:lnTo>
                    <a:lnTo>
                      <a:pt x="f50" y="f96"/>
                    </a:lnTo>
                    <a:lnTo>
                      <a:pt x="f52" y="f97"/>
                    </a:lnTo>
                    <a:lnTo>
                      <a:pt x="f74" y="f98"/>
                    </a:lnTo>
                    <a:lnTo>
                      <a:pt x="f54" y="f99"/>
                    </a:lnTo>
                    <a:lnTo>
                      <a:pt x="f56" y="f100"/>
                    </a:lnTo>
                    <a:lnTo>
                      <a:pt x="f58" y="f101"/>
                    </a:lnTo>
                    <a:lnTo>
                      <a:pt x="f59" y="f102"/>
                    </a:lnTo>
                    <a:lnTo>
                      <a:pt x="f22" y="f103"/>
                    </a:lnTo>
                    <a:lnTo>
                      <a:pt x="f20" y="f104"/>
                    </a:lnTo>
                    <a:lnTo>
                      <a:pt x="f105" y="f106"/>
                    </a:lnTo>
                    <a:lnTo>
                      <a:pt x="f107" y="f108"/>
                    </a:lnTo>
                    <a:lnTo>
                      <a:pt x="f107" y="f109"/>
                    </a:lnTo>
                    <a:lnTo>
                      <a:pt x="f18" y="f110"/>
                    </a:lnTo>
                    <a:lnTo>
                      <a:pt x="f18" y="f111"/>
                    </a:lnTo>
                    <a:lnTo>
                      <a:pt x="f18" y="f112"/>
                    </a:lnTo>
                    <a:lnTo>
                      <a:pt x="f18" y="f113"/>
                    </a:lnTo>
                    <a:lnTo>
                      <a:pt x="f107" y="f114"/>
                    </a:lnTo>
                    <a:lnTo>
                      <a:pt x="f107" y="f115"/>
                    </a:lnTo>
                    <a:lnTo>
                      <a:pt x="f105" y="f116"/>
                    </a:lnTo>
                    <a:lnTo>
                      <a:pt x="f20" y="f117"/>
                    </a:lnTo>
                    <a:lnTo>
                      <a:pt x="f63" y="f118"/>
                    </a:lnTo>
                    <a:lnTo>
                      <a:pt x="f22" y="f119"/>
                    </a:lnTo>
                    <a:lnTo>
                      <a:pt x="f59" y="f120"/>
                    </a:lnTo>
                    <a:lnTo>
                      <a:pt x="f59" y="f121"/>
                    </a:lnTo>
                    <a:lnTo>
                      <a:pt x="f59" y="f122"/>
                    </a:lnTo>
                    <a:lnTo>
                      <a:pt x="f59" y="f123"/>
                    </a:lnTo>
                    <a:lnTo>
                      <a:pt x="f24" y="f124"/>
                    </a:lnTo>
                    <a:lnTo>
                      <a:pt x="f24" y="f125"/>
                    </a:lnTo>
                    <a:lnTo>
                      <a:pt x="f24" y="f126"/>
                    </a:lnTo>
                    <a:lnTo>
                      <a:pt x="f24" y="f127"/>
                    </a:lnTo>
                    <a:lnTo>
                      <a:pt x="f58" y="f128"/>
                    </a:lnTo>
                    <a:lnTo>
                      <a:pt x="f24" y="f129"/>
                    </a:lnTo>
                    <a:lnTo>
                      <a:pt x="f24" y="f130"/>
                    </a:lnTo>
                    <a:lnTo>
                      <a:pt x="f24" y="f131"/>
                    </a:lnTo>
                    <a:lnTo>
                      <a:pt x="f24" y="f132"/>
                    </a:lnTo>
                    <a:lnTo>
                      <a:pt x="f59" y="f133"/>
                    </a:lnTo>
                    <a:lnTo>
                      <a:pt x="f59" y="f134"/>
                    </a:lnTo>
                    <a:lnTo>
                      <a:pt x="f59" y="f135"/>
                    </a:lnTo>
                    <a:lnTo>
                      <a:pt x="f59" y="f136"/>
                    </a:lnTo>
                    <a:lnTo>
                      <a:pt x="f22" y="f137"/>
                    </a:lnTo>
                    <a:lnTo>
                      <a:pt x="f63" y="f138"/>
                    </a:lnTo>
                    <a:lnTo>
                      <a:pt x="f105" y="f139"/>
                    </a:lnTo>
                    <a:lnTo>
                      <a:pt x="f18" y="f140"/>
                    </a:lnTo>
                    <a:lnTo>
                      <a:pt x="f141" y="f142"/>
                    </a:lnTo>
                    <a:lnTo>
                      <a:pt x="f143" y="f144"/>
                    </a:lnTo>
                    <a:lnTo>
                      <a:pt x="f145" y="f146"/>
                    </a:lnTo>
                    <a:lnTo>
                      <a:pt x="f147" y="f148"/>
                    </a:lnTo>
                    <a:lnTo>
                      <a:pt x="f149" y="f150"/>
                    </a:lnTo>
                    <a:lnTo>
                      <a:pt x="f2" y="f151"/>
                    </a:lnTo>
                    <a:lnTo>
                      <a:pt x="f2" y="f152"/>
                    </a:lnTo>
                    <a:lnTo>
                      <a:pt x="f2" y="f153"/>
                    </a:lnTo>
                    <a:lnTo>
                      <a:pt x="f8" y="f154"/>
                    </a:lnTo>
                    <a:lnTo>
                      <a:pt x="f9" y="f155"/>
                    </a:lnTo>
                    <a:lnTo>
                      <a:pt x="f147" y="f156"/>
                    </a:lnTo>
                    <a:lnTo>
                      <a:pt x="f12" y="f4"/>
                    </a:lnTo>
                    <a:lnTo>
                      <a:pt x="f145" y="f4"/>
                    </a:lnTo>
                    <a:lnTo>
                      <a:pt x="f157" y="f4"/>
                    </a:lnTo>
                    <a:lnTo>
                      <a:pt x="f16" y="f4"/>
                    </a:lnTo>
                    <a:lnTo>
                      <a:pt x="f158" y="f4"/>
                    </a:lnTo>
                    <a:lnTo>
                      <a:pt x="f107" y="f4"/>
                    </a:lnTo>
                    <a:lnTo>
                      <a:pt x="f20" y="f4"/>
                    </a:lnTo>
                    <a:lnTo>
                      <a:pt x="f22" y="f156"/>
                    </a:lnTo>
                    <a:lnTo>
                      <a:pt x="f59" y="f156"/>
                    </a:lnTo>
                    <a:lnTo>
                      <a:pt x="f24" y="f156"/>
                    </a:lnTo>
                    <a:lnTo>
                      <a:pt x="f26" y="f155"/>
                    </a:lnTo>
                    <a:lnTo>
                      <a:pt x="f56" y="f155"/>
                    </a:lnTo>
                    <a:lnTo>
                      <a:pt x="f54" y="f159"/>
                    </a:lnTo>
                    <a:lnTo>
                      <a:pt x="f30" y="f159"/>
                    </a:lnTo>
                    <a:lnTo>
                      <a:pt x="f52" y="f154"/>
                    </a:lnTo>
                    <a:lnTo>
                      <a:pt x="f32" y="f160"/>
                    </a:lnTo>
                    <a:lnTo>
                      <a:pt x="f33" y="f160"/>
                    </a:lnTo>
                    <a:lnTo>
                      <a:pt x="f79" y="f153"/>
                    </a:lnTo>
                    <a:lnTo>
                      <a:pt x="f6" y="f153"/>
                    </a:lnTo>
                    <a:lnTo>
                      <a:pt x="f46" y="f161"/>
                    </a:lnTo>
                    <a:lnTo>
                      <a:pt x="f44" y="f162"/>
                    </a:lnTo>
                    <a:lnTo>
                      <a:pt x="f15" y="f151"/>
                    </a:lnTo>
                    <a:lnTo>
                      <a:pt x="f41" y="f163"/>
                    </a:lnTo>
                    <a:lnTo>
                      <a:pt x="f19" y="f148"/>
                    </a:lnTo>
                    <a:lnTo>
                      <a:pt x="f38" y="f146"/>
                    </a:lnTo>
                    <a:lnTo>
                      <a:pt x="f23" y="f164"/>
                    </a:lnTo>
                    <a:lnTo>
                      <a:pt x="f27" y="f165"/>
                    </a:lnTo>
                    <a:lnTo>
                      <a:pt x="f29" y="f166"/>
                    </a:lnTo>
                    <a:lnTo>
                      <a:pt x="f31" y="f138"/>
                    </a:lnTo>
                    <a:lnTo>
                      <a:pt x="f31" y="f167"/>
                    </a:lnTo>
                    <a:lnTo>
                      <a:pt x="f34" y="f168"/>
                    </a:lnTo>
                    <a:lnTo>
                      <a:pt x="f34" y="f136"/>
                    </a:lnTo>
                    <a:lnTo>
                      <a:pt x="f34" y="f169"/>
                    </a:lnTo>
                    <a:lnTo>
                      <a:pt x="f34" y="f134"/>
                    </a:lnTo>
                    <a:lnTo>
                      <a:pt x="f170" y="f133"/>
                    </a:lnTo>
                    <a:lnTo>
                      <a:pt x="f170" y="f132"/>
                    </a:lnTo>
                    <a:lnTo>
                      <a:pt x="f170" y="f131"/>
                    </a:lnTo>
                    <a:lnTo>
                      <a:pt x="f170" y="f171"/>
                    </a:lnTo>
                    <a:lnTo>
                      <a:pt x="f170" y="f130"/>
                    </a:lnTo>
                    <a:lnTo>
                      <a:pt x="f34" y="f172"/>
                    </a:lnTo>
                    <a:lnTo>
                      <a:pt x="f34" y="f173"/>
                    </a:lnTo>
                    <a:lnTo>
                      <a:pt x="f34" y="f127"/>
                    </a:lnTo>
                    <a:lnTo>
                      <a:pt x="f34" y="f126"/>
                    </a:lnTo>
                    <a:lnTo>
                      <a:pt x="f31" y="f174"/>
                    </a:lnTo>
                    <a:lnTo>
                      <a:pt x="f31" y="f124"/>
                    </a:lnTo>
                    <a:lnTo>
                      <a:pt x="f31" y="f175"/>
                    </a:lnTo>
                    <a:lnTo>
                      <a:pt x="f31" y="f123"/>
                    </a:lnTo>
                    <a:lnTo>
                      <a:pt x="f29" y="f122"/>
                    </a:lnTo>
                    <a:lnTo>
                      <a:pt x="f29" y="f176"/>
                    </a:lnTo>
                    <a:lnTo>
                      <a:pt x="f27" y="f121"/>
                    </a:lnTo>
                    <a:lnTo>
                      <a:pt x="f27" y="f177"/>
                    </a:lnTo>
                    <a:lnTo>
                      <a:pt x="f23" y="f178"/>
                    </a:lnTo>
                    <a:lnTo>
                      <a:pt x="f38" y="f116"/>
                    </a:lnTo>
                    <a:lnTo>
                      <a:pt x="f27" y="f115"/>
                    </a:lnTo>
                    <a:lnTo>
                      <a:pt x="f31" y="f114"/>
                    </a:lnTo>
                    <a:lnTo>
                      <a:pt x="f170" y="f179"/>
                    </a:lnTo>
                    <a:lnTo>
                      <a:pt x="f180" y="f181"/>
                    </a:lnTo>
                    <a:lnTo>
                      <a:pt x="f40" y="f182"/>
                    </a:lnTo>
                    <a:lnTo>
                      <a:pt x="f183" y="f109"/>
                    </a:lnTo>
                    <a:lnTo>
                      <a:pt x="f184" y="f108"/>
                    </a:lnTo>
                    <a:lnTo>
                      <a:pt x="f45" y="f104"/>
                    </a:lnTo>
                    <a:lnTo>
                      <a:pt x="f185" y="f102"/>
                    </a:lnTo>
                    <a:lnTo>
                      <a:pt x="f186" y="f101"/>
                    </a:lnTo>
                    <a:lnTo>
                      <a:pt x="f186" y="f187"/>
                    </a:lnTo>
                    <a:lnTo>
                      <a:pt x="f47" y="f97"/>
                    </a:lnTo>
                    <a:lnTo>
                      <a:pt x="f47" y="f96"/>
                    </a:lnTo>
                    <a:lnTo>
                      <a:pt x="f48" y="f94"/>
                    </a:lnTo>
                    <a:lnTo>
                      <a:pt x="f48" y="f188"/>
                    </a:lnTo>
                    <a:lnTo>
                      <a:pt x="f48" y="f91"/>
                    </a:lnTo>
                    <a:lnTo>
                      <a:pt x="f48" y="f189"/>
                    </a:lnTo>
                    <a:lnTo>
                      <a:pt x="f47" y="f190"/>
                    </a:lnTo>
                    <a:lnTo>
                      <a:pt x="f47" y="f86"/>
                    </a:lnTo>
                    <a:lnTo>
                      <a:pt x="f186" y="f191"/>
                    </a:lnTo>
                    <a:lnTo>
                      <a:pt x="f185" y="f192"/>
                    </a:lnTo>
                    <a:lnTo>
                      <a:pt x="f45" y="f193"/>
                    </a:lnTo>
                    <a:lnTo>
                      <a:pt x="f43" y="f194"/>
                    </a:lnTo>
                    <a:lnTo>
                      <a:pt x="f184" y="f78"/>
                    </a:lnTo>
                    <a:lnTo>
                      <a:pt x="f42" y="f195"/>
                    </a:lnTo>
                    <a:lnTo>
                      <a:pt x="f180" y="f75"/>
                    </a:lnTo>
                    <a:lnTo>
                      <a:pt x="f196" y="f197"/>
                    </a:lnTo>
                    <a:lnTo>
                      <a:pt x="f170" y="f198"/>
                    </a:lnTo>
                    <a:lnTo>
                      <a:pt x="f31" y="f70"/>
                    </a:lnTo>
                    <a:lnTo>
                      <a:pt x="f27" y="f199"/>
                    </a:lnTo>
                    <a:lnTo>
                      <a:pt x="f23" y="f200"/>
                    </a:lnTo>
                    <a:lnTo>
                      <a:pt x="f21" y="f201"/>
                    </a:lnTo>
                    <a:lnTo>
                      <a:pt x="f23" y="f66"/>
                    </a:lnTo>
                    <a:lnTo>
                      <a:pt x="f25" y="f202"/>
                    </a:lnTo>
                    <a:lnTo>
                      <a:pt x="f29" y="f203"/>
                    </a:lnTo>
                    <a:lnTo>
                      <a:pt x="f31" y="f65"/>
                    </a:lnTo>
                    <a:lnTo>
                      <a:pt x="f170" y="f204"/>
                    </a:lnTo>
                    <a:lnTo>
                      <a:pt x="f39" y="f64"/>
                    </a:lnTo>
                    <a:lnTo>
                      <a:pt x="f180" y="f205"/>
                    </a:lnTo>
                    <a:lnTo>
                      <a:pt x="f40" y="f206"/>
                    </a:lnTo>
                    <a:lnTo>
                      <a:pt x="f183" y="f61"/>
                    </a:lnTo>
                    <a:lnTo>
                      <a:pt x="f43" y="f57"/>
                    </a:lnTo>
                    <a:lnTo>
                      <a:pt x="f185" y="f51"/>
                    </a:lnTo>
                    <a:lnTo>
                      <a:pt x="f47" y="f48"/>
                    </a:lnTo>
                    <a:lnTo>
                      <a:pt x="f48" y="f45"/>
                    </a:lnTo>
                    <a:lnTo>
                      <a:pt x="f51" y="f183"/>
                    </a:lnTo>
                    <a:lnTo>
                      <a:pt x="f53" y="f40"/>
                    </a:lnTo>
                    <a:lnTo>
                      <a:pt x="f3" y="f39"/>
                    </a:lnTo>
                    <a:lnTo>
                      <a:pt x="f3" y="f37"/>
                    </a:lnTo>
                    <a:lnTo>
                      <a:pt x="f3" y="f34"/>
                    </a:lnTo>
                    <a:lnTo>
                      <a:pt x="f3" y="f27"/>
                    </a:lnTo>
                    <a:lnTo>
                      <a:pt x="f3" y="f25"/>
                    </a:lnTo>
                    <a:lnTo>
                      <a:pt x="f3" y="f23"/>
                    </a:lnTo>
                    <a:lnTo>
                      <a:pt x="f3" y="f21"/>
                    </a:lnTo>
                    <a:lnTo>
                      <a:pt x="f3" y="f19"/>
                    </a:lnTo>
                    <a:lnTo>
                      <a:pt x="f3" y="f41"/>
                    </a:lnTo>
                    <a:lnTo>
                      <a:pt x="f53" y="f17"/>
                    </a:lnTo>
                    <a:lnTo>
                      <a:pt x="f53" y="f13"/>
                    </a:lnTo>
                    <a:lnTo>
                      <a:pt x="f53" y="f44"/>
                    </a:lnTo>
                    <a:lnTo>
                      <a:pt x="f51" y="f11"/>
                    </a:lnTo>
                    <a:lnTo>
                      <a:pt x="f48" y="f5"/>
                    </a:lnTo>
                    <a:lnTo>
                      <a:pt x="f48" y="f35"/>
                    </a:lnTo>
                    <a:lnTo>
                      <a:pt x="f47" y="f33"/>
                    </a:lnTo>
                    <a:lnTo>
                      <a:pt x="f47" y="f50"/>
                    </a:lnTo>
                    <a:lnTo>
                      <a:pt x="f186" y="f32"/>
                    </a:lnTo>
                    <a:lnTo>
                      <a:pt x="f186" y="f52"/>
                    </a:lnTo>
                    <a:lnTo>
                      <a:pt x="f185" y="f54"/>
                    </a:lnTo>
                    <a:lnTo>
                      <a:pt x="f45" y="f207"/>
                    </a:lnTo>
                    <a:lnTo>
                      <a:pt x="f184" y="f26"/>
                    </a:lnTo>
                    <a:lnTo>
                      <a:pt x="f42" y="f24"/>
                    </a:lnTo>
                    <a:lnTo>
                      <a:pt x="f40" y="f208"/>
                    </a:lnTo>
                    <a:lnTo>
                      <a:pt x="f180" y="f209"/>
                    </a:lnTo>
                    <a:lnTo>
                      <a:pt x="f196" y="f63"/>
                    </a:lnTo>
                    <a:lnTo>
                      <a:pt x="f39" y="f107"/>
                    </a:lnTo>
                    <a:lnTo>
                      <a:pt x="f31" y="f158"/>
                    </a:lnTo>
                    <a:lnTo>
                      <a:pt x="f25" y="f143"/>
                    </a:lnTo>
                    <a:lnTo>
                      <a:pt x="f38" y="f14"/>
                    </a:lnTo>
                    <a:lnTo>
                      <a:pt x="f21" y="f210"/>
                    </a:lnTo>
                    <a:lnTo>
                      <a:pt x="f41" y="f12"/>
                    </a:lnTo>
                    <a:lnTo>
                      <a:pt x="f17" y="f211"/>
                    </a:lnTo>
                    <a:lnTo>
                      <a:pt x="f212" y="f147"/>
                    </a:lnTo>
                    <a:lnTo>
                      <a:pt x="f44" y="f9"/>
                    </a:lnTo>
                    <a:lnTo>
                      <a:pt x="f11" y="f8"/>
                    </a:lnTo>
                    <a:lnTo>
                      <a:pt x="f5" y="f2"/>
                    </a:lnTo>
                    <a:lnTo>
                      <a:pt x="f5" y="f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  <a:prstDash val="solid"/>
              </a:ln>
            </p:spPr>
            <p:txBody>
              <a:bodyPr vert="horz" wrap="square" lIns="90000" tIns="46800" rIns="90000" bIns="46800" anchor="t" anchorCtr="0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ru-RU" sz="1800" b="0" i="0" u="none" strike="noStrike" kern="1200">
                  <a:ln>
                    <a:noFill/>
                  </a:ln>
                  <a:latin typeface="Arial" pitchFamily="18"/>
                  <a:ea typeface="Microsoft YaHei" pitchFamily="2"/>
                  <a:cs typeface="Lucida Sans" pitchFamily="2"/>
                </a:endParaRPr>
              </a:p>
            </p:txBody>
          </p:sp>
          <p:sp>
            <p:nvSpPr>
              <p:cNvPr id="118" name="Полилиния 117"/>
              <p:cNvSpPr/>
              <p:nvPr/>
            </p:nvSpPr>
            <p:spPr>
              <a:xfrm>
                <a:off x="8305560" y="2035439"/>
                <a:ext cx="145080" cy="52560"/>
              </a:xfrm>
              <a:custGeom>
                <a:avLst/>
                <a:gdLst>
                  <a:gd name="f0" fmla="val 180"/>
                  <a:gd name="f1" fmla="val w"/>
                  <a:gd name="f2" fmla="val h"/>
                  <a:gd name="f3" fmla="val 0"/>
                  <a:gd name="f4" fmla="val 337"/>
                  <a:gd name="f5" fmla="val 101"/>
                  <a:gd name="f6" fmla="val 329"/>
                  <a:gd name="f7" fmla="val 325"/>
                  <a:gd name="f8" fmla="val 324"/>
                  <a:gd name="f9" fmla="val 320"/>
                  <a:gd name="f10" fmla="val 1"/>
                  <a:gd name="f11" fmla="val 318"/>
                  <a:gd name="f12" fmla="val 315"/>
                  <a:gd name="f13" fmla="val 313"/>
                  <a:gd name="f14" fmla="val 310"/>
                  <a:gd name="f15" fmla="val 308"/>
                  <a:gd name="f16" fmla="val 2"/>
                  <a:gd name="f17" fmla="val 306"/>
                  <a:gd name="f18" fmla="val 303"/>
                  <a:gd name="f19" fmla="val 301"/>
                  <a:gd name="f20" fmla="val 298"/>
                  <a:gd name="f21" fmla="val 4"/>
                  <a:gd name="f22" fmla="val 296"/>
                  <a:gd name="f23" fmla="val 293"/>
                  <a:gd name="f24" fmla="val 290"/>
                  <a:gd name="f25" fmla="val 5"/>
                  <a:gd name="f26" fmla="val 289"/>
                  <a:gd name="f27" fmla="val 285"/>
                  <a:gd name="f28" fmla="val 282"/>
                  <a:gd name="f29" fmla="val 6"/>
                  <a:gd name="f30" fmla="val 280"/>
                  <a:gd name="f31" fmla="val 278"/>
                  <a:gd name="f32" fmla="val 275"/>
                  <a:gd name="f33" fmla="val 273"/>
                  <a:gd name="f34" fmla="val 7"/>
                  <a:gd name="f35" fmla="val 270"/>
                  <a:gd name="f36" fmla="val 268"/>
                  <a:gd name="f37" fmla="val 265"/>
                  <a:gd name="f38" fmla="val 9"/>
                  <a:gd name="f39" fmla="val 263"/>
                  <a:gd name="f40" fmla="val 261"/>
                  <a:gd name="f41" fmla="val 258"/>
                  <a:gd name="f42" fmla="val 10"/>
                  <a:gd name="f43" fmla="val 256"/>
                  <a:gd name="f44" fmla="val 253"/>
                  <a:gd name="f45" fmla="val 11"/>
                  <a:gd name="f46" fmla="val 251"/>
                  <a:gd name="f47" fmla="val 248"/>
                  <a:gd name="f48" fmla="val 245"/>
                  <a:gd name="f49" fmla="val 244"/>
                  <a:gd name="f50" fmla="val 12"/>
                  <a:gd name="f51" fmla="val 240"/>
                  <a:gd name="f52" fmla="val 237"/>
                  <a:gd name="f53" fmla="val 235"/>
                  <a:gd name="f54" fmla="val 13"/>
                  <a:gd name="f55" fmla="val 233"/>
                  <a:gd name="f56" fmla="val 230"/>
                  <a:gd name="f57" fmla="val 228"/>
                  <a:gd name="f58" fmla="val 15"/>
                  <a:gd name="f59" fmla="val 225"/>
                  <a:gd name="f60" fmla="val 223"/>
                  <a:gd name="f61" fmla="val 220"/>
                  <a:gd name="f62" fmla="val 16"/>
                  <a:gd name="f63" fmla="val 218"/>
                  <a:gd name="f64" fmla="val 216"/>
                  <a:gd name="f65" fmla="val 213"/>
                  <a:gd name="f66" fmla="val 17"/>
                  <a:gd name="f67" fmla="val 211"/>
                  <a:gd name="f68" fmla="val 208"/>
                  <a:gd name="f69" fmla="val 206"/>
                  <a:gd name="f70" fmla="val 203"/>
                  <a:gd name="f71" fmla="val 18"/>
                  <a:gd name="f72" fmla="val 200"/>
                  <a:gd name="f73" fmla="val 197"/>
                  <a:gd name="f74" fmla="val 195"/>
                  <a:gd name="f75" fmla="val 192"/>
                  <a:gd name="f76" fmla="val 190"/>
                  <a:gd name="f77" fmla="val 19"/>
                  <a:gd name="f78" fmla="val 188"/>
                  <a:gd name="f79" fmla="val 185"/>
                  <a:gd name="f80" fmla="val 183"/>
                  <a:gd name="f81" fmla="val 178"/>
                  <a:gd name="f82" fmla="val 175"/>
                  <a:gd name="f83" fmla="val 173"/>
                  <a:gd name="f84" fmla="val 21"/>
                  <a:gd name="f85" fmla="val 171"/>
                  <a:gd name="f86" fmla="val 168"/>
                  <a:gd name="f87" fmla="val 166"/>
                  <a:gd name="f88" fmla="val 162"/>
                  <a:gd name="f89" fmla="val 160"/>
                  <a:gd name="f90" fmla="val 158"/>
                  <a:gd name="f91" fmla="val 155"/>
                  <a:gd name="f92" fmla="val 152"/>
                  <a:gd name="f93" fmla="val 150"/>
                  <a:gd name="f94" fmla="val 147"/>
                  <a:gd name="f95" fmla="val 145"/>
                  <a:gd name="f96" fmla="val 143"/>
                  <a:gd name="f97" fmla="val 140"/>
                  <a:gd name="f98" fmla="val 138"/>
                  <a:gd name="f99" fmla="val 135"/>
                  <a:gd name="f100" fmla="val 132"/>
                  <a:gd name="f101" fmla="val 129"/>
                  <a:gd name="f102" fmla="val 127"/>
                  <a:gd name="f103" fmla="val 124"/>
                  <a:gd name="f104" fmla="val 121"/>
                  <a:gd name="f105" fmla="val 118"/>
                  <a:gd name="f106" fmla="val 116"/>
                  <a:gd name="f107" fmla="val 113"/>
                  <a:gd name="f108" fmla="val 110"/>
                  <a:gd name="f109" fmla="val 107"/>
                  <a:gd name="f110" fmla="val 105"/>
                  <a:gd name="f111" fmla="val 102"/>
                  <a:gd name="f112" fmla="val 99"/>
                  <a:gd name="f113" fmla="val 96"/>
                  <a:gd name="f114" fmla="val 94"/>
                  <a:gd name="f115" fmla="val 91"/>
                  <a:gd name="f116" fmla="val 89"/>
                  <a:gd name="f117" fmla="val 85"/>
                  <a:gd name="f118" fmla="val 83"/>
                  <a:gd name="f119" fmla="val 81"/>
                  <a:gd name="f120" fmla="val 78"/>
                  <a:gd name="f121" fmla="val 74"/>
                  <a:gd name="f122" fmla="val 72"/>
                  <a:gd name="f123" fmla="val 70"/>
                  <a:gd name="f124" fmla="val 67"/>
                  <a:gd name="f125" fmla="val 65"/>
                  <a:gd name="f126" fmla="val 62"/>
                  <a:gd name="f127" fmla="val 59"/>
                  <a:gd name="f128" fmla="val 56"/>
                  <a:gd name="f129" fmla="val 54"/>
                  <a:gd name="f130" fmla="val 51"/>
                  <a:gd name="f131" fmla="val 49"/>
                  <a:gd name="f132" fmla="val 46"/>
                  <a:gd name="f133" fmla="val 44"/>
                  <a:gd name="f134" fmla="val 42"/>
                  <a:gd name="f135" fmla="val 39"/>
                  <a:gd name="f136" fmla="val 37"/>
                  <a:gd name="f137" fmla="val 34"/>
                  <a:gd name="f138" fmla="val 32"/>
                  <a:gd name="f139" fmla="val 29"/>
                  <a:gd name="f140" fmla="val 27"/>
                  <a:gd name="f141" fmla="val 26"/>
                  <a:gd name="f142" fmla="val 23"/>
                  <a:gd name="f143" fmla="val 8"/>
                  <a:gd name="f144" fmla="val 3"/>
                  <a:gd name="f145" fmla="val 22"/>
                  <a:gd name="f146" fmla="val 24"/>
                  <a:gd name="f147" fmla="val 30"/>
                  <a:gd name="f148" fmla="val 33"/>
                  <a:gd name="f149" fmla="val 35"/>
                  <a:gd name="f150" fmla="val 38"/>
                  <a:gd name="f151" fmla="val 41"/>
                  <a:gd name="f152" fmla="val 45"/>
                  <a:gd name="f153" fmla="val 14"/>
                  <a:gd name="f154" fmla="val 47"/>
                  <a:gd name="f155" fmla="val 20"/>
                  <a:gd name="f156" fmla="val 55"/>
                  <a:gd name="f157" fmla="val 57"/>
                  <a:gd name="f158" fmla="val 25"/>
                  <a:gd name="f159" fmla="val 60"/>
                  <a:gd name="f160" fmla="val 28"/>
                  <a:gd name="f161" fmla="val 63"/>
                  <a:gd name="f162" fmla="val 31"/>
                  <a:gd name="f163" fmla="val 66"/>
                  <a:gd name="f164" fmla="val 68"/>
                  <a:gd name="f165" fmla="val 36"/>
                  <a:gd name="f166" fmla="val 69"/>
                  <a:gd name="f167" fmla="val 71"/>
                  <a:gd name="f168" fmla="val 73"/>
                  <a:gd name="f169" fmla="val 75"/>
                  <a:gd name="f170" fmla="val 48"/>
                  <a:gd name="f171" fmla="val 50"/>
                  <a:gd name="f172" fmla="val 79"/>
                  <a:gd name="f173" fmla="val 80"/>
                  <a:gd name="f174" fmla="val 84"/>
                  <a:gd name="f175" fmla="val 61"/>
                  <a:gd name="f176" fmla="val 86"/>
                  <a:gd name="f177" fmla="val 88"/>
                  <a:gd name="f178" fmla="val 90"/>
                  <a:gd name="f179" fmla="val 77"/>
                  <a:gd name="f180" fmla="val 92"/>
                  <a:gd name="f181" fmla="val 87"/>
                  <a:gd name="f182" fmla="val 95"/>
                  <a:gd name="f183" fmla="val 93"/>
                  <a:gd name="f184" fmla="val 104"/>
                  <a:gd name="f185" fmla="val 97"/>
                  <a:gd name="f186" fmla="val 106"/>
                  <a:gd name="f187" fmla="val 109"/>
                  <a:gd name="f188" fmla="val 111"/>
                  <a:gd name="f189" fmla="val 98"/>
                  <a:gd name="f190" fmla="val 119"/>
                  <a:gd name="f191" fmla="val 122"/>
                  <a:gd name="f192" fmla="val 130"/>
                  <a:gd name="f193" fmla="val 100"/>
                  <a:gd name="f194" fmla="val 133"/>
                  <a:gd name="f195" fmla="val 136"/>
                  <a:gd name="f196" fmla="val 139"/>
                  <a:gd name="f197" fmla="val 149"/>
                  <a:gd name="f198" fmla="val 151"/>
                  <a:gd name="f199" fmla="val 154"/>
                  <a:gd name="f200" fmla="val 157"/>
                  <a:gd name="f201" fmla="val 161"/>
                  <a:gd name="f202" fmla="val 163"/>
                  <a:gd name="f203" fmla="val 167"/>
                  <a:gd name="f204" fmla="val 169"/>
                  <a:gd name="f205" fmla="val 179"/>
                  <a:gd name="f206" fmla="val 189"/>
                  <a:gd name="f207" fmla="val 191"/>
                  <a:gd name="f208" fmla="val 199"/>
                  <a:gd name="f209" fmla="val 201"/>
                  <a:gd name="f210" fmla="val 205"/>
                  <a:gd name="f211" fmla="val 207"/>
                  <a:gd name="f212" fmla="val 217"/>
                  <a:gd name="f213" fmla="val 219"/>
                  <a:gd name="f214" fmla="val 229"/>
                  <a:gd name="f215" fmla="val 231"/>
                  <a:gd name="f216" fmla="val 241"/>
                  <a:gd name="f217" fmla="val 247"/>
                  <a:gd name="f218" fmla="val 250"/>
                  <a:gd name="f219" fmla="val 252"/>
                  <a:gd name="f220" fmla="val 267"/>
                  <a:gd name="f221" fmla="val 269"/>
                  <a:gd name="f222" fmla="val 272"/>
                  <a:gd name="f223" fmla="val 274"/>
                  <a:gd name="f224" fmla="val 276"/>
                  <a:gd name="f225" fmla="val 279"/>
                  <a:gd name="f226" fmla="val 281"/>
                  <a:gd name="f227" fmla="val 284"/>
                  <a:gd name="f228" fmla="val 286"/>
                  <a:gd name="f229" fmla="val 291"/>
                  <a:gd name="f230" fmla="val 295"/>
                  <a:gd name="f231" fmla="val 297"/>
                  <a:gd name="f232" fmla="val 300"/>
                  <a:gd name="f233" fmla="val 302"/>
                  <a:gd name="f234" fmla="val 58"/>
                  <a:gd name="f235" fmla="val 40"/>
                  <a:gd name="f236" fmla="val 319"/>
                  <a:gd name="f237" fmla="val 321"/>
                  <a:gd name="f238" fmla="val 323"/>
                  <a:gd name="f239" fmla="val 327"/>
                  <a:gd name="f240" fmla="val 331"/>
                  <a:gd name="f241" fmla="val 334"/>
                  <a:gd name="f242" fmla="val 335"/>
                  <a:gd name="f243" fmla="val 336"/>
                  <a:gd name="f244" fmla="val 330"/>
                  <a:gd name="f245" fmla="*/ f1 1 337"/>
                  <a:gd name="f246" fmla="*/ f2 1 101"/>
                  <a:gd name="f247" fmla="val f3"/>
                  <a:gd name="f248" fmla="val f4"/>
                  <a:gd name="f249" fmla="val f5"/>
                  <a:gd name="f250" fmla="+- f249 0 f247"/>
                  <a:gd name="f251" fmla="+- f248 0 f247"/>
                  <a:gd name="f252" fmla="*/ f251 1 337"/>
                  <a:gd name="f253" fmla="*/ f250 1 101"/>
                  <a:gd name="f254" fmla="*/ f247 1 f252"/>
                  <a:gd name="f255" fmla="*/ f248 1 f252"/>
                  <a:gd name="f256" fmla="*/ f247 1 f253"/>
                  <a:gd name="f257" fmla="*/ f249 1 f253"/>
                  <a:gd name="f258" fmla="*/ f254 f245 1"/>
                  <a:gd name="f259" fmla="*/ f255 f245 1"/>
                  <a:gd name="f260" fmla="*/ f257 f246 1"/>
                  <a:gd name="f261" fmla="*/ f256 f246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258" t="f261" r="f259" b="f260"/>
                <a:pathLst>
                  <a:path w="337" h="101">
                    <a:moveTo>
                      <a:pt x="f6" y="f3"/>
                    </a:moveTo>
                    <a:lnTo>
                      <a:pt x="f7" y="f3"/>
                    </a:lnTo>
                    <a:lnTo>
                      <a:pt x="f8" y="f3"/>
                    </a:lnTo>
                    <a:lnTo>
                      <a:pt x="f9" y="f10"/>
                    </a:lnTo>
                    <a:lnTo>
                      <a:pt x="f11" y="f10"/>
                    </a:lnTo>
                    <a:lnTo>
                      <a:pt x="f12" y="f10"/>
                    </a:lnTo>
                    <a:lnTo>
                      <a:pt x="f13" y="f10"/>
                    </a:lnTo>
                    <a:lnTo>
                      <a:pt x="f14" y="f10"/>
                    </a:lnTo>
                    <a:lnTo>
                      <a:pt x="f15" y="f16"/>
                    </a:lnTo>
                    <a:lnTo>
                      <a:pt x="f17" y="f16"/>
                    </a:lnTo>
                    <a:lnTo>
                      <a:pt x="f18" y="f16"/>
                    </a:lnTo>
                    <a:lnTo>
                      <a:pt x="f19" y="f16"/>
                    </a:lnTo>
                    <a:lnTo>
                      <a:pt x="f20" y="f21"/>
                    </a:lnTo>
                    <a:lnTo>
                      <a:pt x="f22" y="f21"/>
                    </a:lnTo>
                    <a:lnTo>
                      <a:pt x="f23" y="f21"/>
                    </a:lnTo>
                    <a:lnTo>
                      <a:pt x="f24" y="f25"/>
                    </a:lnTo>
                    <a:lnTo>
                      <a:pt x="f26" y="f25"/>
                    </a:lnTo>
                    <a:lnTo>
                      <a:pt x="f27" y="f25"/>
                    </a:lnTo>
                    <a:lnTo>
                      <a:pt x="f28" y="f29"/>
                    </a:lnTo>
                    <a:lnTo>
                      <a:pt x="f30" y="f29"/>
                    </a:lnTo>
                    <a:lnTo>
                      <a:pt x="f31" y="f29"/>
                    </a:lnTo>
                    <a:lnTo>
                      <a:pt x="f32" y="f29"/>
                    </a:lnTo>
                    <a:lnTo>
                      <a:pt x="f33" y="f34"/>
                    </a:lnTo>
                    <a:lnTo>
                      <a:pt x="f35" y="f34"/>
                    </a:lnTo>
                    <a:lnTo>
                      <a:pt x="f36" y="f34"/>
                    </a:lnTo>
                    <a:lnTo>
                      <a:pt x="f37" y="f38"/>
                    </a:lnTo>
                    <a:lnTo>
                      <a:pt x="f39" y="f38"/>
                    </a:lnTo>
                    <a:lnTo>
                      <a:pt x="f40" y="f38"/>
                    </a:lnTo>
                    <a:lnTo>
                      <a:pt x="f41" y="f42"/>
                    </a:lnTo>
                    <a:lnTo>
                      <a:pt x="f43" y="f42"/>
                    </a:lnTo>
                    <a:lnTo>
                      <a:pt x="f44" y="f45"/>
                    </a:lnTo>
                    <a:lnTo>
                      <a:pt x="f46" y="f45"/>
                    </a:lnTo>
                    <a:lnTo>
                      <a:pt x="f47" y="f45"/>
                    </a:lnTo>
                    <a:lnTo>
                      <a:pt x="f48" y="f45"/>
                    </a:lnTo>
                    <a:lnTo>
                      <a:pt x="f49" y="f50"/>
                    </a:lnTo>
                    <a:lnTo>
                      <a:pt x="f51" y="f50"/>
                    </a:lnTo>
                    <a:lnTo>
                      <a:pt x="f52" y="f50"/>
                    </a:lnTo>
                    <a:lnTo>
                      <a:pt x="f53" y="f54"/>
                    </a:lnTo>
                    <a:lnTo>
                      <a:pt x="f55" y="f54"/>
                    </a:lnTo>
                    <a:lnTo>
                      <a:pt x="f56" y="f54"/>
                    </a:lnTo>
                    <a:lnTo>
                      <a:pt x="f57" y="f58"/>
                    </a:lnTo>
                    <a:lnTo>
                      <a:pt x="f59" y="f58"/>
                    </a:lnTo>
                    <a:lnTo>
                      <a:pt x="f60" y="f58"/>
                    </a:lnTo>
                    <a:lnTo>
                      <a:pt x="f61" y="f62"/>
                    </a:lnTo>
                    <a:lnTo>
                      <a:pt x="f63" y="f62"/>
                    </a:lnTo>
                    <a:lnTo>
                      <a:pt x="f64" y="f62"/>
                    </a:lnTo>
                    <a:lnTo>
                      <a:pt x="f65" y="f66"/>
                    </a:lnTo>
                    <a:lnTo>
                      <a:pt x="f67" y="f66"/>
                    </a:lnTo>
                    <a:lnTo>
                      <a:pt x="f68" y="f66"/>
                    </a:lnTo>
                    <a:lnTo>
                      <a:pt x="f69" y="f66"/>
                    </a:lnTo>
                    <a:lnTo>
                      <a:pt x="f70" y="f71"/>
                    </a:lnTo>
                    <a:lnTo>
                      <a:pt x="f72" y="f71"/>
                    </a:lnTo>
                    <a:lnTo>
                      <a:pt x="f73" y="f71"/>
                    </a:lnTo>
                    <a:lnTo>
                      <a:pt x="f74" y="f71"/>
                    </a:lnTo>
                    <a:lnTo>
                      <a:pt x="f75" y="f71"/>
                    </a:lnTo>
                    <a:lnTo>
                      <a:pt x="f76" y="f77"/>
                    </a:lnTo>
                    <a:lnTo>
                      <a:pt x="f78" y="f77"/>
                    </a:lnTo>
                    <a:lnTo>
                      <a:pt x="f79" y="f77"/>
                    </a:lnTo>
                    <a:lnTo>
                      <a:pt x="f80" y="f77"/>
                    </a:lnTo>
                    <a:lnTo>
                      <a:pt x="f0" y="f77"/>
                    </a:lnTo>
                    <a:lnTo>
                      <a:pt x="f81" y="f77"/>
                    </a:lnTo>
                    <a:lnTo>
                      <a:pt x="f82" y="f77"/>
                    </a:lnTo>
                    <a:lnTo>
                      <a:pt x="f83" y="f84"/>
                    </a:lnTo>
                    <a:lnTo>
                      <a:pt x="f85" y="f84"/>
                    </a:lnTo>
                    <a:lnTo>
                      <a:pt x="f86" y="f84"/>
                    </a:lnTo>
                    <a:lnTo>
                      <a:pt x="f87" y="f84"/>
                    </a:lnTo>
                    <a:lnTo>
                      <a:pt x="f88" y="f84"/>
                    </a:lnTo>
                    <a:lnTo>
                      <a:pt x="f89" y="f84"/>
                    </a:lnTo>
                    <a:lnTo>
                      <a:pt x="f90" y="f84"/>
                    </a:lnTo>
                    <a:lnTo>
                      <a:pt x="f91" y="f77"/>
                    </a:lnTo>
                    <a:lnTo>
                      <a:pt x="f92" y="f77"/>
                    </a:lnTo>
                    <a:lnTo>
                      <a:pt x="f93" y="f77"/>
                    </a:lnTo>
                    <a:lnTo>
                      <a:pt x="f94" y="f77"/>
                    </a:lnTo>
                    <a:lnTo>
                      <a:pt x="f95" y="f77"/>
                    </a:lnTo>
                    <a:lnTo>
                      <a:pt x="f96" y="f77"/>
                    </a:lnTo>
                    <a:lnTo>
                      <a:pt x="f97" y="f71"/>
                    </a:lnTo>
                    <a:lnTo>
                      <a:pt x="f98" y="f71"/>
                    </a:lnTo>
                    <a:lnTo>
                      <a:pt x="f99" y="f71"/>
                    </a:lnTo>
                    <a:lnTo>
                      <a:pt x="f100" y="f71"/>
                    </a:lnTo>
                    <a:lnTo>
                      <a:pt x="f101" y="f71"/>
                    </a:lnTo>
                    <a:lnTo>
                      <a:pt x="f102" y="f71"/>
                    </a:lnTo>
                    <a:lnTo>
                      <a:pt x="f103" y="f66"/>
                    </a:lnTo>
                    <a:lnTo>
                      <a:pt x="f104" y="f66"/>
                    </a:lnTo>
                    <a:lnTo>
                      <a:pt x="f105" y="f66"/>
                    </a:lnTo>
                    <a:lnTo>
                      <a:pt x="f106" y="f66"/>
                    </a:lnTo>
                    <a:lnTo>
                      <a:pt x="f107" y="f62"/>
                    </a:lnTo>
                    <a:lnTo>
                      <a:pt x="f108" y="f62"/>
                    </a:lnTo>
                    <a:lnTo>
                      <a:pt x="f109" y="f62"/>
                    </a:lnTo>
                    <a:lnTo>
                      <a:pt x="f110" y="f62"/>
                    </a:lnTo>
                    <a:lnTo>
                      <a:pt x="f111" y="f58"/>
                    </a:lnTo>
                    <a:lnTo>
                      <a:pt x="f112" y="f58"/>
                    </a:lnTo>
                    <a:lnTo>
                      <a:pt x="f113" y="f58"/>
                    </a:lnTo>
                    <a:lnTo>
                      <a:pt x="f114" y="f58"/>
                    </a:lnTo>
                    <a:lnTo>
                      <a:pt x="f115" y="f54"/>
                    </a:lnTo>
                    <a:lnTo>
                      <a:pt x="f116" y="f54"/>
                    </a:lnTo>
                    <a:lnTo>
                      <a:pt x="f117" y="f54"/>
                    </a:lnTo>
                    <a:lnTo>
                      <a:pt x="f118" y="f54"/>
                    </a:lnTo>
                    <a:lnTo>
                      <a:pt x="f119" y="f50"/>
                    </a:lnTo>
                    <a:lnTo>
                      <a:pt x="f120" y="f50"/>
                    </a:lnTo>
                    <a:lnTo>
                      <a:pt x="f121" y="f50"/>
                    </a:lnTo>
                    <a:lnTo>
                      <a:pt x="f122" y="f45"/>
                    </a:lnTo>
                    <a:lnTo>
                      <a:pt x="f123" y="f45"/>
                    </a:lnTo>
                    <a:lnTo>
                      <a:pt x="f124" y="f45"/>
                    </a:lnTo>
                    <a:lnTo>
                      <a:pt x="f125" y="f42"/>
                    </a:lnTo>
                    <a:lnTo>
                      <a:pt x="f126" y="f42"/>
                    </a:lnTo>
                    <a:lnTo>
                      <a:pt x="f127" y="f42"/>
                    </a:lnTo>
                    <a:lnTo>
                      <a:pt x="f128" y="f42"/>
                    </a:lnTo>
                    <a:lnTo>
                      <a:pt x="f129" y="f42"/>
                    </a:lnTo>
                    <a:lnTo>
                      <a:pt x="f130" y="f42"/>
                    </a:lnTo>
                    <a:lnTo>
                      <a:pt x="f131" y="f38"/>
                    </a:lnTo>
                    <a:lnTo>
                      <a:pt x="f132" y="f38"/>
                    </a:lnTo>
                    <a:lnTo>
                      <a:pt x="f133" y="f38"/>
                    </a:lnTo>
                    <a:lnTo>
                      <a:pt x="f134" y="f38"/>
                    </a:lnTo>
                    <a:lnTo>
                      <a:pt x="f135" y="f34"/>
                    </a:lnTo>
                    <a:lnTo>
                      <a:pt x="f136" y="f34"/>
                    </a:lnTo>
                    <a:lnTo>
                      <a:pt x="f137" y="f34"/>
                    </a:lnTo>
                    <a:lnTo>
                      <a:pt x="f138" y="f34"/>
                    </a:lnTo>
                    <a:lnTo>
                      <a:pt x="f139" y="f34"/>
                    </a:lnTo>
                    <a:lnTo>
                      <a:pt x="f140" y="f29"/>
                    </a:lnTo>
                    <a:lnTo>
                      <a:pt x="f141" y="f29"/>
                    </a:lnTo>
                    <a:lnTo>
                      <a:pt x="f142" y="f29"/>
                    </a:lnTo>
                    <a:lnTo>
                      <a:pt x="f84" y="f29"/>
                    </a:lnTo>
                    <a:lnTo>
                      <a:pt x="f71" y="f29"/>
                    </a:lnTo>
                    <a:lnTo>
                      <a:pt x="f66" y="f29"/>
                    </a:lnTo>
                    <a:lnTo>
                      <a:pt x="f58" y="f29"/>
                    </a:lnTo>
                    <a:lnTo>
                      <a:pt x="f50" y="f29"/>
                    </a:lnTo>
                    <a:lnTo>
                      <a:pt x="f45" y="f29"/>
                    </a:lnTo>
                    <a:lnTo>
                      <a:pt x="f42" y="f29"/>
                    </a:lnTo>
                    <a:lnTo>
                      <a:pt x="f143" y="f29"/>
                    </a:lnTo>
                    <a:lnTo>
                      <a:pt x="f29" y="f29"/>
                    </a:lnTo>
                    <a:lnTo>
                      <a:pt x="f29" y="f38"/>
                    </a:lnTo>
                    <a:lnTo>
                      <a:pt x="f25" y="f45"/>
                    </a:lnTo>
                    <a:lnTo>
                      <a:pt x="f21" y="f58"/>
                    </a:lnTo>
                    <a:lnTo>
                      <a:pt x="f144" y="f66"/>
                    </a:lnTo>
                    <a:lnTo>
                      <a:pt x="f10" y="f84"/>
                    </a:lnTo>
                    <a:lnTo>
                      <a:pt x="f3" y="f145"/>
                    </a:lnTo>
                    <a:lnTo>
                      <a:pt x="f3" y="f142"/>
                    </a:lnTo>
                    <a:lnTo>
                      <a:pt x="f10" y="f146"/>
                    </a:lnTo>
                    <a:lnTo>
                      <a:pt x="f10" y="f140"/>
                    </a:lnTo>
                    <a:lnTo>
                      <a:pt x="f144" y="f139"/>
                    </a:lnTo>
                    <a:lnTo>
                      <a:pt x="f21" y="f147"/>
                    </a:lnTo>
                    <a:lnTo>
                      <a:pt x="f21" y="f148"/>
                    </a:lnTo>
                    <a:lnTo>
                      <a:pt x="f25" y="f137"/>
                    </a:lnTo>
                    <a:lnTo>
                      <a:pt x="f29" y="f149"/>
                    </a:lnTo>
                    <a:lnTo>
                      <a:pt x="f143" y="f150"/>
                    </a:lnTo>
                    <a:lnTo>
                      <a:pt x="f38" y="f151"/>
                    </a:lnTo>
                    <a:lnTo>
                      <a:pt x="f45" y="f152"/>
                    </a:lnTo>
                    <a:lnTo>
                      <a:pt x="f153" y="f154"/>
                    </a:lnTo>
                    <a:lnTo>
                      <a:pt x="f62" y="f130"/>
                    </a:lnTo>
                    <a:lnTo>
                      <a:pt x="f155" y="f156"/>
                    </a:lnTo>
                    <a:lnTo>
                      <a:pt x="f145" y="f157"/>
                    </a:lnTo>
                    <a:lnTo>
                      <a:pt x="f158" y="f159"/>
                    </a:lnTo>
                    <a:lnTo>
                      <a:pt x="f160" y="f161"/>
                    </a:lnTo>
                    <a:lnTo>
                      <a:pt x="f162" y="f163"/>
                    </a:lnTo>
                    <a:lnTo>
                      <a:pt x="f137" y="f164"/>
                    </a:lnTo>
                    <a:lnTo>
                      <a:pt x="f165" y="f166"/>
                    </a:lnTo>
                    <a:lnTo>
                      <a:pt x="f150" y="f167"/>
                    </a:lnTo>
                    <a:lnTo>
                      <a:pt x="f135" y="f122"/>
                    </a:lnTo>
                    <a:lnTo>
                      <a:pt x="f134" y="f168"/>
                    </a:lnTo>
                    <a:lnTo>
                      <a:pt x="f133" y="f169"/>
                    </a:lnTo>
                    <a:lnTo>
                      <a:pt x="f170" y="f120"/>
                    </a:lnTo>
                    <a:lnTo>
                      <a:pt x="f171" y="f172"/>
                    </a:lnTo>
                    <a:lnTo>
                      <a:pt x="f130" y="f172"/>
                    </a:lnTo>
                    <a:lnTo>
                      <a:pt x="f129" y="f173"/>
                    </a:lnTo>
                    <a:lnTo>
                      <a:pt x="f128" y="f119"/>
                    </a:lnTo>
                    <a:lnTo>
                      <a:pt x="f157" y="f118"/>
                    </a:lnTo>
                    <a:lnTo>
                      <a:pt x="f127" y="f174"/>
                    </a:lnTo>
                    <a:lnTo>
                      <a:pt x="f175" y="f174"/>
                    </a:lnTo>
                    <a:lnTo>
                      <a:pt x="f161" y="f117"/>
                    </a:lnTo>
                    <a:lnTo>
                      <a:pt x="f125" y="f176"/>
                    </a:lnTo>
                    <a:lnTo>
                      <a:pt x="f124" y="f176"/>
                    </a:lnTo>
                    <a:lnTo>
                      <a:pt x="f164" y="f177"/>
                    </a:lnTo>
                    <a:lnTo>
                      <a:pt x="f167" y="f116"/>
                    </a:lnTo>
                    <a:lnTo>
                      <a:pt x="f168" y="f116"/>
                    </a:lnTo>
                    <a:lnTo>
                      <a:pt x="f121" y="f178"/>
                    </a:lnTo>
                    <a:lnTo>
                      <a:pt x="f179" y="f178"/>
                    </a:lnTo>
                    <a:lnTo>
                      <a:pt x="f172" y="f115"/>
                    </a:lnTo>
                    <a:lnTo>
                      <a:pt x="f119" y="f115"/>
                    </a:lnTo>
                    <a:lnTo>
                      <a:pt x="f118" y="f180"/>
                    </a:lnTo>
                    <a:lnTo>
                      <a:pt x="f174" y="f180"/>
                    </a:lnTo>
                    <a:lnTo>
                      <a:pt x="f181" y="f114"/>
                    </a:lnTo>
                    <a:lnTo>
                      <a:pt x="f116" y="f114"/>
                    </a:lnTo>
                    <a:lnTo>
                      <a:pt x="f178" y="f182"/>
                    </a:lnTo>
                    <a:lnTo>
                      <a:pt x="f183" y="f182"/>
                    </a:lnTo>
                    <a:lnTo>
                      <a:pt x="f182" y="f113"/>
                    </a:lnTo>
                    <a:lnTo>
                      <a:pt x="f113" y="f113"/>
                    </a:lnTo>
                    <a:lnTo>
                      <a:pt x="f112" y="f113"/>
                    </a:lnTo>
                    <a:lnTo>
                      <a:pt x="f5" y="f113"/>
                    </a:lnTo>
                    <a:lnTo>
                      <a:pt x="f184" y="f185"/>
                    </a:lnTo>
                    <a:lnTo>
                      <a:pt x="f186" y="f185"/>
                    </a:lnTo>
                    <a:lnTo>
                      <a:pt x="f187" y="f185"/>
                    </a:lnTo>
                    <a:lnTo>
                      <a:pt x="f188" y="f185"/>
                    </a:lnTo>
                    <a:lnTo>
                      <a:pt x="f107" y="f189"/>
                    </a:lnTo>
                    <a:lnTo>
                      <a:pt x="f106" y="f189"/>
                    </a:lnTo>
                    <a:lnTo>
                      <a:pt x="f190" y="f189"/>
                    </a:lnTo>
                    <a:lnTo>
                      <a:pt x="f191" y="f189"/>
                    </a:lnTo>
                    <a:lnTo>
                      <a:pt x="f103" y="f189"/>
                    </a:lnTo>
                    <a:lnTo>
                      <a:pt x="f102" y="f189"/>
                    </a:lnTo>
                    <a:lnTo>
                      <a:pt x="f192" y="f193"/>
                    </a:lnTo>
                    <a:lnTo>
                      <a:pt x="f194" y="f193"/>
                    </a:lnTo>
                    <a:lnTo>
                      <a:pt x="f195" y="f193"/>
                    </a:lnTo>
                    <a:lnTo>
                      <a:pt x="f196" y="f193"/>
                    </a:lnTo>
                    <a:lnTo>
                      <a:pt x="f96" y="f193"/>
                    </a:lnTo>
                    <a:lnTo>
                      <a:pt x="f95" y="f193"/>
                    </a:lnTo>
                    <a:lnTo>
                      <a:pt x="f197" y="f5"/>
                    </a:lnTo>
                    <a:lnTo>
                      <a:pt x="f198" y="f193"/>
                    </a:lnTo>
                    <a:lnTo>
                      <a:pt x="f199" y="f193"/>
                    </a:lnTo>
                    <a:lnTo>
                      <a:pt x="f200" y="f193"/>
                    </a:lnTo>
                    <a:lnTo>
                      <a:pt x="f201" y="f193"/>
                    </a:lnTo>
                    <a:lnTo>
                      <a:pt x="f202" y="f193"/>
                    </a:lnTo>
                    <a:lnTo>
                      <a:pt x="f203" y="f193"/>
                    </a:lnTo>
                    <a:lnTo>
                      <a:pt x="f204" y="f193"/>
                    </a:lnTo>
                    <a:lnTo>
                      <a:pt x="f83" y="f193"/>
                    </a:lnTo>
                    <a:lnTo>
                      <a:pt x="f82" y="f193"/>
                    </a:lnTo>
                    <a:lnTo>
                      <a:pt x="f205" y="f193"/>
                    </a:lnTo>
                    <a:lnTo>
                      <a:pt x="f80" y="f193"/>
                    </a:lnTo>
                    <a:lnTo>
                      <a:pt x="f79" y="f193"/>
                    </a:lnTo>
                    <a:lnTo>
                      <a:pt x="f206" y="f193"/>
                    </a:lnTo>
                    <a:lnTo>
                      <a:pt x="f207" y="f193"/>
                    </a:lnTo>
                    <a:lnTo>
                      <a:pt x="f74" y="f189"/>
                    </a:lnTo>
                    <a:lnTo>
                      <a:pt x="f208" y="f189"/>
                    </a:lnTo>
                    <a:lnTo>
                      <a:pt x="f209" y="f189"/>
                    </a:lnTo>
                    <a:lnTo>
                      <a:pt x="f210" y="f189"/>
                    </a:lnTo>
                    <a:lnTo>
                      <a:pt x="f211" y="f185"/>
                    </a:lnTo>
                    <a:lnTo>
                      <a:pt x="f67" y="f185"/>
                    </a:lnTo>
                    <a:lnTo>
                      <a:pt x="f65" y="f185"/>
                    </a:lnTo>
                    <a:lnTo>
                      <a:pt x="f212" y="f113"/>
                    </a:lnTo>
                    <a:lnTo>
                      <a:pt x="f213" y="f113"/>
                    </a:lnTo>
                    <a:lnTo>
                      <a:pt x="f60" y="f113"/>
                    </a:lnTo>
                    <a:lnTo>
                      <a:pt x="f59" y="f182"/>
                    </a:lnTo>
                    <a:lnTo>
                      <a:pt x="f214" y="f182"/>
                    </a:lnTo>
                    <a:lnTo>
                      <a:pt x="f215" y="f114"/>
                    </a:lnTo>
                    <a:lnTo>
                      <a:pt x="f53" y="f114"/>
                    </a:lnTo>
                    <a:lnTo>
                      <a:pt x="f52" y="f180"/>
                    </a:lnTo>
                    <a:lnTo>
                      <a:pt x="f216" y="f180"/>
                    </a:lnTo>
                    <a:lnTo>
                      <a:pt x="f49" y="f115"/>
                    </a:lnTo>
                    <a:lnTo>
                      <a:pt x="f217" y="f115"/>
                    </a:lnTo>
                    <a:lnTo>
                      <a:pt x="f218" y="f178"/>
                    </a:lnTo>
                    <a:lnTo>
                      <a:pt x="f219" y="f116"/>
                    </a:lnTo>
                    <a:lnTo>
                      <a:pt x="f43" y="f116"/>
                    </a:lnTo>
                    <a:lnTo>
                      <a:pt x="f41" y="f177"/>
                    </a:lnTo>
                    <a:lnTo>
                      <a:pt x="f40" y="f176"/>
                    </a:lnTo>
                    <a:lnTo>
                      <a:pt x="f39" y="f117"/>
                    </a:lnTo>
                    <a:lnTo>
                      <a:pt x="f220" y="f117"/>
                    </a:lnTo>
                    <a:lnTo>
                      <a:pt x="f221" y="f174"/>
                    </a:lnTo>
                    <a:lnTo>
                      <a:pt x="f222" y="f118"/>
                    </a:lnTo>
                    <a:lnTo>
                      <a:pt x="f223" y="f119"/>
                    </a:lnTo>
                    <a:lnTo>
                      <a:pt x="f224" y="f173"/>
                    </a:lnTo>
                    <a:lnTo>
                      <a:pt x="f225" y="f172"/>
                    </a:lnTo>
                    <a:lnTo>
                      <a:pt x="f226" y="f120"/>
                    </a:lnTo>
                    <a:lnTo>
                      <a:pt x="f227" y="f179"/>
                    </a:lnTo>
                    <a:lnTo>
                      <a:pt x="f228" y="f169"/>
                    </a:lnTo>
                    <a:lnTo>
                      <a:pt x="f26" y="f121"/>
                    </a:lnTo>
                    <a:lnTo>
                      <a:pt x="f229" y="f168"/>
                    </a:lnTo>
                    <a:lnTo>
                      <a:pt x="f23" y="f122"/>
                    </a:lnTo>
                    <a:lnTo>
                      <a:pt x="f230" y="f166"/>
                    </a:lnTo>
                    <a:lnTo>
                      <a:pt x="f231" y="f164"/>
                    </a:lnTo>
                    <a:lnTo>
                      <a:pt x="f20" y="f163"/>
                    </a:lnTo>
                    <a:lnTo>
                      <a:pt x="f232" y="f161"/>
                    </a:lnTo>
                    <a:lnTo>
                      <a:pt x="f19" y="f175"/>
                    </a:lnTo>
                    <a:lnTo>
                      <a:pt x="f233" y="f234"/>
                    </a:lnTo>
                    <a:lnTo>
                      <a:pt x="f233" y="f128"/>
                    </a:lnTo>
                    <a:lnTo>
                      <a:pt x="f233" y="f129"/>
                    </a:lnTo>
                    <a:lnTo>
                      <a:pt x="f233" y="f130"/>
                    </a:lnTo>
                    <a:lnTo>
                      <a:pt x="f233" y="f131"/>
                    </a:lnTo>
                    <a:lnTo>
                      <a:pt x="f233" y="f132"/>
                    </a:lnTo>
                    <a:lnTo>
                      <a:pt x="f19" y="f133"/>
                    </a:lnTo>
                    <a:lnTo>
                      <a:pt x="f19" y="f151"/>
                    </a:lnTo>
                    <a:lnTo>
                      <a:pt x="f232" y="f235"/>
                    </a:lnTo>
                    <a:lnTo>
                      <a:pt x="f233" y="f135"/>
                    </a:lnTo>
                    <a:lnTo>
                      <a:pt x="f18" y="f150"/>
                    </a:lnTo>
                    <a:lnTo>
                      <a:pt x="f17" y="f165"/>
                    </a:lnTo>
                    <a:lnTo>
                      <a:pt x="f15" y="f149"/>
                    </a:lnTo>
                    <a:lnTo>
                      <a:pt x="f14" y="f137"/>
                    </a:lnTo>
                    <a:lnTo>
                      <a:pt x="f13" y="f148"/>
                    </a:lnTo>
                    <a:lnTo>
                      <a:pt x="f12" y="f138"/>
                    </a:lnTo>
                    <a:lnTo>
                      <a:pt x="f11" y="f147"/>
                    </a:lnTo>
                    <a:lnTo>
                      <a:pt x="f236" y="f139"/>
                    </a:lnTo>
                    <a:lnTo>
                      <a:pt x="f237" y="f160"/>
                    </a:lnTo>
                    <a:lnTo>
                      <a:pt x="f238" y="f140"/>
                    </a:lnTo>
                    <a:lnTo>
                      <a:pt x="f7" y="f141"/>
                    </a:lnTo>
                    <a:lnTo>
                      <a:pt x="f239" y="f146"/>
                    </a:lnTo>
                    <a:lnTo>
                      <a:pt x="f6" y="f142"/>
                    </a:lnTo>
                    <a:lnTo>
                      <a:pt x="f240" y="f84"/>
                    </a:lnTo>
                    <a:lnTo>
                      <a:pt x="f241" y="f77"/>
                    </a:lnTo>
                    <a:lnTo>
                      <a:pt x="f242" y="f66"/>
                    </a:lnTo>
                    <a:lnTo>
                      <a:pt x="f243" y="f54"/>
                    </a:lnTo>
                    <a:lnTo>
                      <a:pt x="f4" y="f42"/>
                    </a:lnTo>
                    <a:lnTo>
                      <a:pt x="f4" y="f34"/>
                    </a:lnTo>
                    <a:lnTo>
                      <a:pt x="f243" y="f21"/>
                    </a:lnTo>
                    <a:lnTo>
                      <a:pt x="f242" y="f10"/>
                    </a:lnTo>
                    <a:lnTo>
                      <a:pt x="f241" y="f10"/>
                    </a:lnTo>
                    <a:lnTo>
                      <a:pt x="f240" y="f3"/>
                    </a:lnTo>
                    <a:lnTo>
                      <a:pt x="f244" y="f3"/>
                    </a:lnTo>
                    <a:lnTo>
                      <a:pt x="f6" y="f3"/>
                    </a:lnTo>
                    <a:lnTo>
                      <a:pt x="f6" y="f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  <a:prstDash val="solid"/>
              </a:ln>
            </p:spPr>
            <p:txBody>
              <a:bodyPr vert="horz" wrap="square" lIns="90000" tIns="46800" rIns="90000" bIns="46800" anchor="t" anchorCtr="0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ru-RU" sz="1800" b="0" i="0" u="none" strike="noStrike" kern="1200">
                  <a:ln>
                    <a:noFill/>
                  </a:ln>
                  <a:latin typeface="Arial" pitchFamily="18"/>
                  <a:ea typeface="Microsoft YaHei" pitchFamily="2"/>
                  <a:cs typeface="Lucida Sans" pitchFamily="2"/>
                </a:endParaRPr>
              </a:p>
            </p:txBody>
          </p:sp>
          <p:sp>
            <p:nvSpPr>
              <p:cNvPr id="119" name="Полилиния 118"/>
              <p:cNvSpPr/>
              <p:nvPr/>
            </p:nvSpPr>
            <p:spPr>
              <a:xfrm>
                <a:off x="8262360" y="1603080"/>
                <a:ext cx="91080" cy="184320"/>
              </a:xfrm>
              <a:custGeom>
                <a:avLst/>
                <a:gdLst>
                  <a:gd name="f0" fmla="val 180"/>
                  <a:gd name="f1" fmla="val w"/>
                  <a:gd name="f2" fmla="val h"/>
                  <a:gd name="f3" fmla="val 0"/>
                  <a:gd name="f4" fmla="val 210"/>
                  <a:gd name="f5" fmla="val 344"/>
                  <a:gd name="f6" fmla="val 104"/>
                  <a:gd name="f7" fmla="val 45"/>
                  <a:gd name="f8" fmla="val 48"/>
                  <a:gd name="f9" fmla="val 107"/>
                  <a:gd name="f10" fmla="val 51"/>
                  <a:gd name="f11" fmla="val 108"/>
                  <a:gd name="f12" fmla="val 52"/>
                  <a:gd name="f13" fmla="val 109"/>
                  <a:gd name="f14" fmla="val 55"/>
                  <a:gd name="f15" fmla="val 110"/>
                  <a:gd name="f16" fmla="val 56"/>
                  <a:gd name="f17" fmla="val 113"/>
                  <a:gd name="f18" fmla="val 59"/>
                  <a:gd name="f19" fmla="val 115"/>
                  <a:gd name="f20" fmla="val 60"/>
                  <a:gd name="f21" fmla="val 118"/>
                  <a:gd name="f22" fmla="val 62"/>
                  <a:gd name="f23" fmla="val 120"/>
                  <a:gd name="f24" fmla="val 63"/>
                  <a:gd name="f25" fmla="val 123"/>
                  <a:gd name="f26" fmla="val 66"/>
                  <a:gd name="f27" fmla="val 125"/>
                  <a:gd name="f28" fmla="val 67"/>
                  <a:gd name="f29" fmla="val 129"/>
                  <a:gd name="f30" fmla="val 70"/>
                  <a:gd name="f31" fmla="val 131"/>
                  <a:gd name="f32" fmla="val 72"/>
                  <a:gd name="f33" fmla="val 134"/>
                  <a:gd name="f34" fmla="val 73"/>
                  <a:gd name="f35" fmla="val 137"/>
                  <a:gd name="f36" fmla="val 74"/>
                  <a:gd name="f37" fmla="val 140"/>
                  <a:gd name="f38" fmla="val 77"/>
                  <a:gd name="f39" fmla="val 142"/>
                  <a:gd name="f40" fmla="val 78"/>
                  <a:gd name="f41" fmla="val 144"/>
                  <a:gd name="f42" fmla="val 79"/>
                  <a:gd name="f43" fmla="val 147"/>
                  <a:gd name="f44" fmla="val 80"/>
                  <a:gd name="f45" fmla="val 149"/>
                  <a:gd name="f46" fmla="val 82"/>
                  <a:gd name="f47" fmla="val 151"/>
                  <a:gd name="f48" fmla="val 83"/>
                  <a:gd name="f49" fmla="val 153"/>
                  <a:gd name="f50" fmla="val 84"/>
                  <a:gd name="f51" fmla="val 157"/>
                  <a:gd name="f52" fmla="val 85"/>
                  <a:gd name="f53" fmla="val 159"/>
                  <a:gd name="f54" fmla="val 87"/>
                  <a:gd name="f55" fmla="val 155"/>
                  <a:gd name="f56" fmla="val 152"/>
                  <a:gd name="f57" fmla="val 143"/>
                  <a:gd name="f58" fmla="val 68"/>
                  <a:gd name="f59" fmla="val 141"/>
                  <a:gd name="f60" fmla="val 138"/>
                  <a:gd name="f61" fmla="val 61"/>
                  <a:gd name="f62" fmla="val 135"/>
                  <a:gd name="f63" fmla="val 57"/>
                  <a:gd name="f64" fmla="val 132"/>
                  <a:gd name="f65" fmla="val 54"/>
                  <a:gd name="f66" fmla="val 130"/>
                  <a:gd name="f67" fmla="val 49"/>
                  <a:gd name="f68" fmla="val 44"/>
                  <a:gd name="f69" fmla="val 42"/>
                  <a:gd name="f70" fmla="val 40"/>
                  <a:gd name="f71" fmla="val 39"/>
                  <a:gd name="f72" fmla="val 38"/>
                  <a:gd name="f73" fmla="val 35"/>
                  <a:gd name="f74" fmla="val 34"/>
                  <a:gd name="f75" fmla="val 33"/>
                  <a:gd name="f76" fmla="val 136"/>
                  <a:gd name="f77" fmla="val 32"/>
                  <a:gd name="f78" fmla="val 31"/>
                  <a:gd name="f79" fmla="val 29"/>
                  <a:gd name="f80" fmla="val 28"/>
                  <a:gd name="f81" fmla="val 148"/>
                  <a:gd name="f82" fmla="val 27"/>
                  <a:gd name="f83" fmla="val 26"/>
                  <a:gd name="f84" fmla="val 161"/>
                  <a:gd name="f85" fmla="val 163"/>
                  <a:gd name="f86" fmla="val 165"/>
                  <a:gd name="f87" fmla="val 25"/>
                  <a:gd name="f88" fmla="val 166"/>
                  <a:gd name="f89" fmla="val 170"/>
                  <a:gd name="f90" fmla="val 174"/>
                  <a:gd name="f91" fmla="val 176"/>
                  <a:gd name="f92" fmla="val 179"/>
                  <a:gd name="f93" fmla="val 181"/>
                  <a:gd name="f94" fmla="val 183"/>
                  <a:gd name="f95" fmla="val 185"/>
                  <a:gd name="f96" fmla="val 187"/>
                  <a:gd name="f97" fmla="val 188"/>
                  <a:gd name="f98" fmla="val 189"/>
                  <a:gd name="f99" fmla="val 191"/>
                  <a:gd name="f100" fmla="val 192"/>
                  <a:gd name="f101" fmla="val 193"/>
                  <a:gd name="f102" fmla="val 43"/>
                  <a:gd name="f103" fmla="val 46"/>
                  <a:gd name="f104" fmla="val 50"/>
                  <a:gd name="f105" fmla="val 186"/>
                  <a:gd name="f106" fmla="val 65"/>
                  <a:gd name="f107" fmla="val 182"/>
                  <a:gd name="f108" fmla="val 177"/>
                  <a:gd name="f109" fmla="val 168"/>
                  <a:gd name="f110" fmla="val 164"/>
                  <a:gd name="f111" fmla="val 88"/>
                  <a:gd name="f112" fmla="val 89"/>
                  <a:gd name="f113" fmla="val 90"/>
                  <a:gd name="f114" fmla="val 91"/>
                  <a:gd name="f115" fmla="val 93"/>
                  <a:gd name="f116" fmla="val 127"/>
                  <a:gd name="f117" fmla="val 126"/>
                  <a:gd name="f118" fmla="val 124"/>
                  <a:gd name="f119" fmla="val 119"/>
                  <a:gd name="f120" fmla="val 112"/>
                  <a:gd name="f121" fmla="val 106"/>
                  <a:gd name="f122" fmla="val 102"/>
                  <a:gd name="f123" fmla="val 101"/>
                  <a:gd name="f124" fmla="val 98"/>
                  <a:gd name="f125" fmla="val 97"/>
                  <a:gd name="f126" fmla="val 95"/>
                  <a:gd name="f127" fmla="val 86"/>
                  <a:gd name="f128" fmla="val 76"/>
                  <a:gd name="f129" fmla="val 75"/>
                  <a:gd name="f130" fmla="val 71"/>
                  <a:gd name="f131" fmla="val 69"/>
                  <a:gd name="f132" fmla="val 64"/>
                  <a:gd name="f133" fmla="val 53"/>
                  <a:gd name="f134" fmla="val 47"/>
                  <a:gd name="f135" fmla="val 41"/>
                  <a:gd name="f136" fmla="val 37"/>
                  <a:gd name="f137" fmla="val 24"/>
                  <a:gd name="f138" fmla="val 22"/>
                  <a:gd name="f139" fmla="val 19"/>
                  <a:gd name="f140" fmla="val 17"/>
                  <a:gd name="f141" fmla="val 14"/>
                  <a:gd name="f142" fmla="val 12"/>
                  <a:gd name="f143" fmla="val 9"/>
                  <a:gd name="f144" fmla="val 8"/>
                  <a:gd name="f145" fmla="val 6"/>
                  <a:gd name="f146" fmla="val 3"/>
                  <a:gd name="f147" fmla="val 2"/>
                  <a:gd name="f148" fmla="val 1"/>
                  <a:gd name="f149" fmla="val 335"/>
                  <a:gd name="f150" fmla="val 94"/>
                  <a:gd name="f151" fmla="val 96"/>
                  <a:gd name="f152" fmla="val 99"/>
                  <a:gd name="f153" fmla="val 100"/>
                  <a:gd name="f154" fmla="val 114"/>
                  <a:gd name="f155" fmla="val 121"/>
                  <a:gd name="f156" fmla="val 160"/>
                  <a:gd name="f157" fmla="val 169"/>
                  <a:gd name="f158" fmla="val 171"/>
                  <a:gd name="f159" fmla="val 194"/>
                  <a:gd name="f160" fmla="val 196"/>
                  <a:gd name="f161" fmla="val 198"/>
                  <a:gd name="f162" fmla="val 199"/>
                  <a:gd name="f163" fmla="val 200"/>
                  <a:gd name="f164" fmla="val 203"/>
                  <a:gd name="f165" fmla="val 204"/>
                  <a:gd name="f166" fmla="val 205"/>
                  <a:gd name="f167" fmla="val 207"/>
                  <a:gd name="f168" fmla="val 208"/>
                  <a:gd name="f169" fmla="val 209"/>
                  <a:gd name="f170" fmla="val 20"/>
                  <a:gd name="f171" fmla="val 18"/>
                  <a:gd name="f172" fmla="val 16"/>
                  <a:gd name="f173" fmla="val 15"/>
                  <a:gd name="f174" fmla="val 202"/>
                  <a:gd name="f175" fmla="val 10"/>
                  <a:gd name="f176" fmla="val 197"/>
                  <a:gd name="f177" fmla="val 5"/>
                  <a:gd name="f178" fmla="val 4"/>
                  <a:gd name="f179" fmla="val 175"/>
                  <a:gd name="f180" fmla="val 172"/>
                  <a:gd name="f181" fmla="val 158"/>
                  <a:gd name="f182" fmla="val 146"/>
                  <a:gd name="f183" fmla="val 21"/>
                  <a:gd name="f184" fmla="val 116"/>
                  <a:gd name="f185" fmla="*/ f1 1 210"/>
                  <a:gd name="f186" fmla="*/ f2 1 344"/>
                  <a:gd name="f187" fmla="val f3"/>
                  <a:gd name="f188" fmla="val f4"/>
                  <a:gd name="f189" fmla="val f5"/>
                  <a:gd name="f190" fmla="+- f189 0 f187"/>
                  <a:gd name="f191" fmla="+- f188 0 f187"/>
                  <a:gd name="f192" fmla="*/ f191 1 210"/>
                  <a:gd name="f193" fmla="*/ f190 1 344"/>
                  <a:gd name="f194" fmla="*/ f187 1 f192"/>
                  <a:gd name="f195" fmla="*/ f188 1 f192"/>
                  <a:gd name="f196" fmla="*/ f187 1 f193"/>
                  <a:gd name="f197" fmla="*/ f189 1 f193"/>
                  <a:gd name="f198" fmla="*/ f194 f185 1"/>
                  <a:gd name="f199" fmla="*/ f195 f185 1"/>
                  <a:gd name="f200" fmla="*/ f197 f186 1"/>
                  <a:gd name="f201" fmla="*/ f196 f186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198" t="f201" r="f199" b="f200"/>
                <a:pathLst>
                  <a:path w="210" h="344">
                    <a:moveTo>
                      <a:pt x="f6" y="f7"/>
                    </a:moveTo>
                    <a:lnTo>
                      <a:pt x="f6" y="f8"/>
                    </a:lnTo>
                    <a:lnTo>
                      <a:pt x="f9" y="f10"/>
                    </a:lnTo>
                    <a:lnTo>
                      <a:pt x="f11" y="f12"/>
                    </a:lnTo>
                    <a:lnTo>
                      <a:pt x="f13" y="f14"/>
                    </a:lnTo>
                    <a:lnTo>
                      <a:pt x="f15" y="f16"/>
                    </a:lnTo>
                    <a:lnTo>
                      <a:pt x="f17" y="f18"/>
                    </a:lnTo>
                    <a:lnTo>
                      <a:pt x="f19" y="f20"/>
                    </a:lnTo>
                    <a:lnTo>
                      <a:pt x="f21" y="f22"/>
                    </a:lnTo>
                    <a:lnTo>
                      <a:pt x="f23" y="f24"/>
                    </a:lnTo>
                    <a:lnTo>
                      <a:pt x="f25" y="f26"/>
                    </a:lnTo>
                    <a:lnTo>
                      <a:pt x="f27" y="f28"/>
                    </a:lnTo>
                    <a:lnTo>
                      <a:pt x="f29" y="f30"/>
                    </a:lnTo>
                    <a:lnTo>
                      <a:pt x="f31" y="f32"/>
                    </a:lnTo>
                    <a:lnTo>
                      <a:pt x="f33" y="f34"/>
                    </a:lnTo>
                    <a:lnTo>
                      <a:pt x="f35" y="f36"/>
                    </a:lnTo>
                    <a:lnTo>
                      <a:pt x="f37" y="f38"/>
                    </a:lnTo>
                    <a:lnTo>
                      <a:pt x="f39" y="f40"/>
                    </a:lnTo>
                    <a:lnTo>
                      <a:pt x="f41" y="f42"/>
                    </a:lnTo>
                    <a:lnTo>
                      <a:pt x="f43" y="f44"/>
                    </a:lnTo>
                    <a:lnTo>
                      <a:pt x="f45" y="f46"/>
                    </a:lnTo>
                    <a:lnTo>
                      <a:pt x="f47" y="f48"/>
                    </a:lnTo>
                    <a:lnTo>
                      <a:pt x="f49" y="f50"/>
                    </a:lnTo>
                    <a:lnTo>
                      <a:pt x="f51" y="f52"/>
                    </a:lnTo>
                    <a:lnTo>
                      <a:pt x="f53" y="f54"/>
                    </a:lnTo>
                    <a:lnTo>
                      <a:pt x="f53" y="f52"/>
                    </a:lnTo>
                    <a:lnTo>
                      <a:pt x="f53" y="f50"/>
                    </a:lnTo>
                    <a:lnTo>
                      <a:pt x="f51" y="f48"/>
                    </a:lnTo>
                    <a:lnTo>
                      <a:pt x="f55" y="f44"/>
                    </a:lnTo>
                    <a:lnTo>
                      <a:pt x="f49" y="f42"/>
                    </a:lnTo>
                    <a:lnTo>
                      <a:pt x="f56" y="f40"/>
                    </a:lnTo>
                    <a:lnTo>
                      <a:pt x="f45" y="f36"/>
                    </a:lnTo>
                    <a:lnTo>
                      <a:pt x="f43" y="f32"/>
                    </a:lnTo>
                    <a:lnTo>
                      <a:pt x="f57" y="f58"/>
                    </a:lnTo>
                    <a:lnTo>
                      <a:pt x="f59" y="f26"/>
                    </a:lnTo>
                    <a:lnTo>
                      <a:pt x="f60" y="f24"/>
                    </a:lnTo>
                    <a:lnTo>
                      <a:pt x="f35" y="f61"/>
                    </a:lnTo>
                    <a:lnTo>
                      <a:pt x="f62" y="f63"/>
                    </a:lnTo>
                    <a:lnTo>
                      <a:pt x="f33" y="f14"/>
                    </a:lnTo>
                    <a:lnTo>
                      <a:pt x="f64" y="f65"/>
                    </a:lnTo>
                    <a:lnTo>
                      <a:pt x="f31" y="f10"/>
                    </a:lnTo>
                    <a:lnTo>
                      <a:pt x="f66" y="f67"/>
                    </a:lnTo>
                    <a:lnTo>
                      <a:pt x="f66" y="f8"/>
                    </a:lnTo>
                    <a:lnTo>
                      <a:pt x="f29" y="f7"/>
                    </a:lnTo>
                    <a:lnTo>
                      <a:pt x="f29" y="f68"/>
                    </a:lnTo>
                    <a:lnTo>
                      <a:pt x="f29" y="f69"/>
                    </a:lnTo>
                    <a:lnTo>
                      <a:pt x="f29" y="f70"/>
                    </a:lnTo>
                    <a:lnTo>
                      <a:pt x="f29" y="f71"/>
                    </a:lnTo>
                    <a:lnTo>
                      <a:pt x="f66" y="f72"/>
                    </a:lnTo>
                    <a:lnTo>
                      <a:pt x="f31" y="f73"/>
                    </a:lnTo>
                    <a:lnTo>
                      <a:pt x="f64" y="f74"/>
                    </a:lnTo>
                    <a:lnTo>
                      <a:pt x="f33" y="f75"/>
                    </a:lnTo>
                    <a:lnTo>
                      <a:pt x="f76" y="f75"/>
                    </a:lnTo>
                    <a:lnTo>
                      <a:pt x="f35" y="f77"/>
                    </a:lnTo>
                    <a:lnTo>
                      <a:pt x="f37" y="f78"/>
                    </a:lnTo>
                    <a:lnTo>
                      <a:pt x="f39" y="f79"/>
                    </a:lnTo>
                    <a:lnTo>
                      <a:pt x="f41" y="f79"/>
                    </a:lnTo>
                    <a:lnTo>
                      <a:pt x="f43" y="f80"/>
                    </a:lnTo>
                    <a:lnTo>
                      <a:pt x="f81" y="f80"/>
                    </a:lnTo>
                    <a:lnTo>
                      <a:pt x="f45" y="f82"/>
                    </a:lnTo>
                    <a:lnTo>
                      <a:pt x="f56" y="f82"/>
                    </a:lnTo>
                    <a:lnTo>
                      <a:pt x="f49" y="f82"/>
                    </a:lnTo>
                    <a:lnTo>
                      <a:pt x="f55" y="f82"/>
                    </a:lnTo>
                    <a:lnTo>
                      <a:pt x="f51" y="f83"/>
                    </a:lnTo>
                    <a:lnTo>
                      <a:pt x="f53" y="f83"/>
                    </a:lnTo>
                    <a:lnTo>
                      <a:pt x="f84" y="f83"/>
                    </a:lnTo>
                    <a:lnTo>
                      <a:pt x="f85" y="f83"/>
                    </a:lnTo>
                    <a:lnTo>
                      <a:pt x="f86" y="f87"/>
                    </a:lnTo>
                    <a:lnTo>
                      <a:pt x="f88" y="f87"/>
                    </a:lnTo>
                    <a:lnTo>
                      <a:pt x="f89" y="f87"/>
                    </a:lnTo>
                    <a:lnTo>
                      <a:pt x="f90" y="f87"/>
                    </a:lnTo>
                    <a:lnTo>
                      <a:pt x="f91" y="f87"/>
                    </a:lnTo>
                    <a:lnTo>
                      <a:pt x="f92" y="f87"/>
                    </a:lnTo>
                    <a:lnTo>
                      <a:pt x="f93" y="f87"/>
                    </a:lnTo>
                    <a:lnTo>
                      <a:pt x="f94" y="f87"/>
                    </a:lnTo>
                    <a:lnTo>
                      <a:pt x="f95" y="f87"/>
                    </a:lnTo>
                    <a:lnTo>
                      <a:pt x="f96" y="f83"/>
                    </a:lnTo>
                    <a:lnTo>
                      <a:pt x="f97" y="f83"/>
                    </a:lnTo>
                    <a:lnTo>
                      <a:pt x="f98" y="f83"/>
                    </a:lnTo>
                    <a:lnTo>
                      <a:pt x="f99" y="f80"/>
                    </a:lnTo>
                    <a:lnTo>
                      <a:pt x="f100" y="f78"/>
                    </a:lnTo>
                    <a:lnTo>
                      <a:pt x="f101" y="f77"/>
                    </a:lnTo>
                    <a:lnTo>
                      <a:pt x="f101" y="f74"/>
                    </a:lnTo>
                    <a:lnTo>
                      <a:pt x="f101" y="f72"/>
                    </a:lnTo>
                    <a:lnTo>
                      <a:pt x="f101" y="f70"/>
                    </a:lnTo>
                    <a:lnTo>
                      <a:pt x="f100" y="f102"/>
                    </a:lnTo>
                    <a:lnTo>
                      <a:pt x="f100" y="f68"/>
                    </a:lnTo>
                    <a:lnTo>
                      <a:pt x="f99" y="f103"/>
                    </a:lnTo>
                    <a:lnTo>
                      <a:pt x="f99" y="f8"/>
                    </a:lnTo>
                    <a:lnTo>
                      <a:pt x="f99" y="f104"/>
                    </a:lnTo>
                    <a:lnTo>
                      <a:pt x="f99" y="f10"/>
                    </a:lnTo>
                    <a:lnTo>
                      <a:pt x="f99" y="f65"/>
                    </a:lnTo>
                    <a:lnTo>
                      <a:pt x="f99" y="f16"/>
                    </a:lnTo>
                    <a:lnTo>
                      <a:pt x="f98" y="f18"/>
                    </a:lnTo>
                    <a:lnTo>
                      <a:pt x="f97" y="f20"/>
                    </a:lnTo>
                    <a:lnTo>
                      <a:pt x="f96" y="f22"/>
                    </a:lnTo>
                    <a:lnTo>
                      <a:pt x="f105" y="f106"/>
                    </a:lnTo>
                    <a:lnTo>
                      <a:pt x="f94" y="f26"/>
                    </a:lnTo>
                    <a:lnTo>
                      <a:pt x="f107" y="f28"/>
                    </a:lnTo>
                    <a:lnTo>
                      <a:pt x="f93" y="f30"/>
                    </a:lnTo>
                    <a:lnTo>
                      <a:pt x="f0" y="f32"/>
                    </a:lnTo>
                    <a:lnTo>
                      <a:pt x="f108" y="f36"/>
                    </a:lnTo>
                    <a:lnTo>
                      <a:pt x="f90" y="f40"/>
                    </a:lnTo>
                    <a:lnTo>
                      <a:pt x="f89" y="f44"/>
                    </a:lnTo>
                    <a:lnTo>
                      <a:pt x="f109" y="f48"/>
                    </a:lnTo>
                    <a:lnTo>
                      <a:pt x="f86" y="f50"/>
                    </a:lnTo>
                    <a:lnTo>
                      <a:pt x="f110" y="f50"/>
                    </a:lnTo>
                    <a:lnTo>
                      <a:pt x="f84" y="f52"/>
                    </a:lnTo>
                    <a:lnTo>
                      <a:pt x="f53" y="f54"/>
                    </a:lnTo>
                    <a:lnTo>
                      <a:pt x="f51" y="f111"/>
                    </a:lnTo>
                    <a:lnTo>
                      <a:pt x="f55" y="f111"/>
                    </a:lnTo>
                    <a:lnTo>
                      <a:pt x="f49" y="f112"/>
                    </a:lnTo>
                    <a:lnTo>
                      <a:pt x="f56" y="f112"/>
                    </a:lnTo>
                    <a:lnTo>
                      <a:pt x="f45" y="f113"/>
                    </a:lnTo>
                    <a:lnTo>
                      <a:pt x="f43" y="f113"/>
                    </a:lnTo>
                    <a:lnTo>
                      <a:pt x="f41" y="f113"/>
                    </a:lnTo>
                    <a:lnTo>
                      <a:pt x="f39" y="f114"/>
                    </a:lnTo>
                    <a:lnTo>
                      <a:pt x="f59" y="f114"/>
                    </a:lnTo>
                    <a:lnTo>
                      <a:pt x="f60" y="f114"/>
                    </a:lnTo>
                    <a:lnTo>
                      <a:pt x="f76" y="f114"/>
                    </a:lnTo>
                    <a:lnTo>
                      <a:pt x="f33" y="f115"/>
                    </a:lnTo>
                    <a:lnTo>
                      <a:pt x="f31" y="f115"/>
                    </a:lnTo>
                    <a:lnTo>
                      <a:pt x="f66" y="f115"/>
                    </a:lnTo>
                    <a:lnTo>
                      <a:pt x="f116" y="f115"/>
                    </a:lnTo>
                    <a:lnTo>
                      <a:pt x="f117" y="f115"/>
                    </a:lnTo>
                    <a:lnTo>
                      <a:pt x="f118" y="f115"/>
                    </a:lnTo>
                    <a:lnTo>
                      <a:pt x="f25" y="f115"/>
                    </a:lnTo>
                    <a:lnTo>
                      <a:pt x="f23" y="f115"/>
                    </a:lnTo>
                    <a:lnTo>
                      <a:pt x="f119" y="f115"/>
                    </a:lnTo>
                    <a:lnTo>
                      <a:pt x="f21" y="f114"/>
                    </a:lnTo>
                    <a:lnTo>
                      <a:pt x="f19" y="f114"/>
                    </a:lnTo>
                    <a:lnTo>
                      <a:pt x="f17" y="f114"/>
                    </a:lnTo>
                    <a:lnTo>
                      <a:pt x="f120" y="f114"/>
                    </a:lnTo>
                    <a:lnTo>
                      <a:pt x="f13" y="f114"/>
                    </a:lnTo>
                    <a:lnTo>
                      <a:pt x="f11" y="f114"/>
                    </a:lnTo>
                    <a:lnTo>
                      <a:pt x="f121" y="f114"/>
                    </a:lnTo>
                    <a:lnTo>
                      <a:pt x="f6" y="f114"/>
                    </a:lnTo>
                    <a:lnTo>
                      <a:pt x="f122" y="f113"/>
                    </a:lnTo>
                    <a:lnTo>
                      <a:pt x="f123" y="f113"/>
                    </a:lnTo>
                    <a:lnTo>
                      <a:pt x="f124" y="f112"/>
                    </a:lnTo>
                    <a:lnTo>
                      <a:pt x="f125" y="f112"/>
                    </a:lnTo>
                    <a:lnTo>
                      <a:pt x="f126" y="f112"/>
                    </a:lnTo>
                    <a:lnTo>
                      <a:pt x="f115" y="f111"/>
                    </a:lnTo>
                    <a:lnTo>
                      <a:pt x="f114" y="f111"/>
                    </a:lnTo>
                    <a:lnTo>
                      <a:pt x="f113" y="f111"/>
                    </a:lnTo>
                    <a:lnTo>
                      <a:pt x="f54" y="f54"/>
                    </a:lnTo>
                    <a:lnTo>
                      <a:pt x="f127" y="f54"/>
                    </a:lnTo>
                    <a:lnTo>
                      <a:pt x="f50" y="f52"/>
                    </a:lnTo>
                    <a:lnTo>
                      <a:pt x="f46" y="f52"/>
                    </a:lnTo>
                    <a:lnTo>
                      <a:pt x="f44" y="f50"/>
                    </a:lnTo>
                    <a:lnTo>
                      <a:pt x="f42" y="f50"/>
                    </a:lnTo>
                    <a:lnTo>
                      <a:pt x="f128" y="f50"/>
                    </a:lnTo>
                    <a:lnTo>
                      <a:pt x="f129" y="f48"/>
                    </a:lnTo>
                    <a:lnTo>
                      <a:pt x="f34" y="f48"/>
                    </a:lnTo>
                    <a:lnTo>
                      <a:pt x="f130" y="f46"/>
                    </a:lnTo>
                    <a:lnTo>
                      <a:pt x="f131" y="f46"/>
                    </a:lnTo>
                    <a:lnTo>
                      <a:pt x="f58" y="f44"/>
                    </a:lnTo>
                    <a:lnTo>
                      <a:pt x="f132" y="f42"/>
                    </a:lnTo>
                    <a:lnTo>
                      <a:pt x="f61" y="f40"/>
                    </a:lnTo>
                    <a:lnTo>
                      <a:pt x="f18" y="f38"/>
                    </a:lnTo>
                    <a:lnTo>
                      <a:pt x="f63" y="f128"/>
                    </a:lnTo>
                    <a:lnTo>
                      <a:pt x="f16" y="f128"/>
                    </a:lnTo>
                    <a:lnTo>
                      <a:pt x="f133" y="f36"/>
                    </a:lnTo>
                    <a:lnTo>
                      <a:pt x="f104" y="f32"/>
                    </a:lnTo>
                    <a:lnTo>
                      <a:pt x="f134" y="f130"/>
                    </a:lnTo>
                    <a:lnTo>
                      <a:pt x="f102" y="f30"/>
                    </a:lnTo>
                    <a:lnTo>
                      <a:pt x="f135" y="f28"/>
                    </a:lnTo>
                    <a:lnTo>
                      <a:pt x="f136" y="f26"/>
                    </a:lnTo>
                    <a:lnTo>
                      <a:pt x="f73" y="f24"/>
                    </a:lnTo>
                    <a:lnTo>
                      <a:pt x="f78" y="f61"/>
                    </a:lnTo>
                    <a:lnTo>
                      <a:pt x="f79" y="f20"/>
                    </a:lnTo>
                    <a:lnTo>
                      <a:pt x="f83" y="f63"/>
                    </a:lnTo>
                    <a:lnTo>
                      <a:pt x="f137" y="f16"/>
                    </a:lnTo>
                    <a:lnTo>
                      <a:pt x="f138" y="f14"/>
                    </a:lnTo>
                    <a:lnTo>
                      <a:pt x="f139" y="f65"/>
                    </a:lnTo>
                    <a:lnTo>
                      <a:pt x="f140" y="f12"/>
                    </a:lnTo>
                    <a:lnTo>
                      <a:pt x="f141" y="f12"/>
                    </a:lnTo>
                    <a:lnTo>
                      <a:pt x="f142" y="f12"/>
                    </a:lnTo>
                    <a:lnTo>
                      <a:pt x="f143" y="f12"/>
                    </a:lnTo>
                    <a:lnTo>
                      <a:pt x="f144" y="f65"/>
                    </a:lnTo>
                    <a:lnTo>
                      <a:pt x="f145" y="f65"/>
                    </a:lnTo>
                    <a:lnTo>
                      <a:pt x="f146" y="f14"/>
                    </a:lnTo>
                    <a:lnTo>
                      <a:pt x="f147" y="f16"/>
                    </a:lnTo>
                    <a:lnTo>
                      <a:pt x="f148" y="f18"/>
                    </a:lnTo>
                    <a:lnTo>
                      <a:pt x="f3" y="f20"/>
                    </a:lnTo>
                    <a:lnTo>
                      <a:pt x="f3" y="f22"/>
                    </a:lnTo>
                    <a:lnTo>
                      <a:pt x="f3" y="f106"/>
                    </a:lnTo>
                    <a:lnTo>
                      <a:pt x="f3" y="f26"/>
                    </a:lnTo>
                    <a:lnTo>
                      <a:pt x="f3" y="f30"/>
                    </a:lnTo>
                    <a:lnTo>
                      <a:pt x="f57" y="f5"/>
                    </a:lnTo>
                    <a:lnTo>
                      <a:pt x="f47" y="f149"/>
                    </a:lnTo>
                    <a:lnTo>
                      <a:pt x="f137" y="f38"/>
                    </a:lnTo>
                    <a:lnTo>
                      <a:pt x="f83" y="f40"/>
                    </a:lnTo>
                    <a:lnTo>
                      <a:pt x="f79" y="f42"/>
                    </a:lnTo>
                    <a:lnTo>
                      <a:pt x="f78" y="f44"/>
                    </a:lnTo>
                    <a:lnTo>
                      <a:pt x="f73" y="f46"/>
                    </a:lnTo>
                    <a:lnTo>
                      <a:pt x="f136" y="f48"/>
                    </a:lnTo>
                    <a:lnTo>
                      <a:pt x="f135" y="f50"/>
                    </a:lnTo>
                    <a:lnTo>
                      <a:pt x="f102" y="f54"/>
                    </a:lnTo>
                    <a:lnTo>
                      <a:pt x="f134" y="f111"/>
                    </a:lnTo>
                    <a:lnTo>
                      <a:pt x="f10" y="f112"/>
                    </a:lnTo>
                    <a:lnTo>
                      <a:pt x="f65" y="f113"/>
                    </a:lnTo>
                    <a:lnTo>
                      <a:pt x="f63" y="f114"/>
                    </a:lnTo>
                    <a:lnTo>
                      <a:pt x="f61" y="f115"/>
                    </a:lnTo>
                    <a:lnTo>
                      <a:pt x="f132" y="f150"/>
                    </a:lnTo>
                    <a:lnTo>
                      <a:pt x="f58" y="f150"/>
                    </a:lnTo>
                    <a:lnTo>
                      <a:pt x="f130" y="f126"/>
                    </a:lnTo>
                    <a:lnTo>
                      <a:pt x="f129" y="f151"/>
                    </a:lnTo>
                    <a:lnTo>
                      <a:pt x="f42" y="f125"/>
                    </a:lnTo>
                    <a:lnTo>
                      <a:pt x="f46" y="f125"/>
                    </a:lnTo>
                    <a:lnTo>
                      <a:pt x="f127" y="f152"/>
                    </a:lnTo>
                    <a:lnTo>
                      <a:pt x="f113" y="f153"/>
                    </a:lnTo>
                    <a:lnTo>
                      <a:pt x="f115" y="f153"/>
                    </a:lnTo>
                    <a:lnTo>
                      <a:pt x="f125" y="f153"/>
                    </a:lnTo>
                    <a:lnTo>
                      <a:pt x="f123" y="f123"/>
                    </a:lnTo>
                    <a:lnTo>
                      <a:pt x="f6" y="f123"/>
                    </a:lnTo>
                    <a:lnTo>
                      <a:pt x="f11" y="f123"/>
                    </a:lnTo>
                    <a:lnTo>
                      <a:pt x="f15" y="f122"/>
                    </a:lnTo>
                    <a:lnTo>
                      <a:pt x="f154" y="f122"/>
                    </a:lnTo>
                    <a:lnTo>
                      <a:pt x="f119" y="f122"/>
                    </a:lnTo>
                    <a:lnTo>
                      <a:pt x="f155" y="f122"/>
                    </a:lnTo>
                    <a:lnTo>
                      <a:pt x="f117" y="f122"/>
                    </a:lnTo>
                    <a:lnTo>
                      <a:pt x="f66" y="f122"/>
                    </a:lnTo>
                    <a:lnTo>
                      <a:pt x="f33" y="f122"/>
                    </a:lnTo>
                    <a:lnTo>
                      <a:pt x="f76" y="f123"/>
                    </a:lnTo>
                    <a:lnTo>
                      <a:pt x="f37" y="f123"/>
                    </a:lnTo>
                    <a:lnTo>
                      <a:pt x="f57" y="f123"/>
                    </a:lnTo>
                    <a:lnTo>
                      <a:pt x="f43" y="f153"/>
                    </a:lnTo>
                    <a:lnTo>
                      <a:pt x="f45" y="f153"/>
                    </a:lnTo>
                    <a:lnTo>
                      <a:pt x="f49" y="f152"/>
                    </a:lnTo>
                    <a:lnTo>
                      <a:pt x="f51" y="f125"/>
                    </a:lnTo>
                    <a:lnTo>
                      <a:pt x="f156" y="f125"/>
                    </a:lnTo>
                    <a:lnTo>
                      <a:pt x="f85" y="f151"/>
                    </a:lnTo>
                    <a:lnTo>
                      <a:pt x="f86" y="f126"/>
                    </a:lnTo>
                    <a:lnTo>
                      <a:pt x="f157" y="f150"/>
                    </a:lnTo>
                    <a:lnTo>
                      <a:pt x="f158" y="f115"/>
                    </a:lnTo>
                    <a:lnTo>
                      <a:pt x="f90" y="f114"/>
                    </a:lnTo>
                    <a:lnTo>
                      <a:pt x="f108" y="f112"/>
                    </a:lnTo>
                    <a:lnTo>
                      <a:pt x="f0" y="f111"/>
                    </a:lnTo>
                    <a:lnTo>
                      <a:pt x="f107" y="f52"/>
                    </a:lnTo>
                    <a:lnTo>
                      <a:pt x="f95" y="f48"/>
                    </a:lnTo>
                    <a:lnTo>
                      <a:pt x="f96" y="f46"/>
                    </a:lnTo>
                    <a:lnTo>
                      <a:pt x="f98" y="f42"/>
                    </a:lnTo>
                    <a:lnTo>
                      <a:pt x="f100" y="f38"/>
                    </a:lnTo>
                    <a:lnTo>
                      <a:pt x="f159" y="f36"/>
                    </a:lnTo>
                    <a:lnTo>
                      <a:pt x="f160" y="f32"/>
                    </a:lnTo>
                    <a:lnTo>
                      <a:pt x="f161" y="f30"/>
                    </a:lnTo>
                    <a:lnTo>
                      <a:pt x="f162" y="f28"/>
                    </a:lnTo>
                    <a:lnTo>
                      <a:pt x="f163" y="f24"/>
                    </a:lnTo>
                    <a:lnTo>
                      <a:pt x="f164" y="f61"/>
                    </a:lnTo>
                    <a:lnTo>
                      <a:pt x="f165" y="f63"/>
                    </a:lnTo>
                    <a:lnTo>
                      <a:pt x="f166" y="f65"/>
                    </a:lnTo>
                    <a:lnTo>
                      <a:pt x="f167" y="f104"/>
                    </a:lnTo>
                    <a:lnTo>
                      <a:pt x="f168" y="f103"/>
                    </a:lnTo>
                    <a:lnTo>
                      <a:pt x="f169" y="f102"/>
                    </a:lnTo>
                    <a:lnTo>
                      <a:pt x="f4" y="f71"/>
                    </a:lnTo>
                    <a:lnTo>
                      <a:pt x="f4" y="f136"/>
                    </a:lnTo>
                    <a:lnTo>
                      <a:pt x="f4" y="f75"/>
                    </a:lnTo>
                    <a:lnTo>
                      <a:pt x="f4" y="f78"/>
                    </a:lnTo>
                    <a:lnTo>
                      <a:pt x="f4" y="f79"/>
                    </a:lnTo>
                    <a:lnTo>
                      <a:pt x="f169" y="f83"/>
                    </a:lnTo>
                    <a:lnTo>
                      <a:pt x="f169" y="f87"/>
                    </a:lnTo>
                    <a:lnTo>
                      <a:pt x="f168" y="f138"/>
                    </a:lnTo>
                    <a:lnTo>
                      <a:pt x="f168" y="f170"/>
                    </a:lnTo>
                    <a:lnTo>
                      <a:pt x="f167" y="f171"/>
                    </a:lnTo>
                    <a:lnTo>
                      <a:pt x="f167" y="f172"/>
                    </a:lnTo>
                    <a:lnTo>
                      <a:pt x="f166" y="f173"/>
                    </a:lnTo>
                    <a:lnTo>
                      <a:pt x="f165" y="f141"/>
                    </a:lnTo>
                    <a:lnTo>
                      <a:pt x="f174" y="f175"/>
                    </a:lnTo>
                    <a:lnTo>
                      <a:pt x="f162" y="f144"/>
                    </a:lnTo>
                    <a:lnTo>
                      <a:pt x="f176" y="f145"/>
                    </a:lnTo>
                    <a:lnTo>
                      <a:pt x="f160" y="f145"/>
                    </a:lnTo>
                    <a:lnTo>
                      <a:pt x="f101" y="f177"/>
                    </a:lnTo>
                    <a:lnTo>
                      <a:pt x="f100" y="f178"/>
                    </a:lnTo>
                    <a:lnTo>
                      <a:pt x="f98" y="f146"/>
                    </a:lnTo>
                    <a:lnTo>
                      <a:pt x="f97" y="f146"/>
                    </a:lnTo>
                    <a:lnTo>
                      <a:pt x="f105" y="f148"/>
                    </a:lnTo>
                    <a:lnTo>
                      <a:pt x="f94" y="f148"/>
                    </a:lnTo>
                    <a:lnTo>
                      <a:pt x="f93" y="f148"/>
                    </a:lnTo>
                    <a:lnTo>
                      <a:pt x="f0" y="f3"/>
                    </a:lnTo>
                    <a:lnTo>
                      <a:pt x="f108" y="f3"/>
                    </a:lnTo>
                    <a:lnTo>
                      <a:pt x="f179" y="f3"/>
                    </a:lnTo>
                    <a:lnTo>
                      <a:pt x="f180" y="f3"/>
                    </a:lnTo>
                    <a:lnTo>
                      <a:pt x="f89" y="f3"/>
                    </a:lnTo>
                    <a:lnTo>
                      <a:pt x="f109" y="f148"/>
                    </a:lnTo>
                    <a:lnTo>
                      <a:pt x="f86" y="f148"/>
                    </a:lnTo>
                    <a:lnTo>
                      <a:pt x="f85" y="f148"/>
                    </a:lnTo>
                    <a:lnTo>
                      <a:pt x="f156" y="f148"/>
                    </a:lnTo>
                    <a:lnTo>
                      <a:pt x="f181" y="f148"/>
                    </a:lnTo>
                    <a:lnTo>
                      <a:pt x="f55" y="f146"/>
                    </a:lnTo>
                    <a:lnTo>
                      <a:pt x="f49" y="f146"/>
                    </a:lnTo>
                    <a:lnTo>
                      <a:pt x="f47" y="f178"/>
                    </a:lnTo>
                    <a:lnTo>
                      <a:pt x="f81" y="f177"/>
                    </a:lnTo>
                    <a:lnTo>
                      <a:pt x="f182" y="f145"/>
                    </a:lnTo>
                    <a:lnTo>
                      <a:pt x="f57" y="f145"/>
                    </a:lnTo>
                    <a:lnTo>
                      <a:pt x="f59" y="f144"/>
                    </a:lnTo>
                    <a:lnTo>
                      <a:pt x="f60" y="f143"/>
                    </a:lnTo>
                    <a:lnTo>
                      <a:pt x="f76" y="f175"/>
                    </a:lnTo>
                    <a:lnTo>
                      <a:pt x="f33" y="f175"/>
                    </a:lnTo>
                    <a:lnTo>
                      <a:pt x="f64" y="f142"/>
                    </a:lnTo>
                    <a:lnTo>
                      <a:pt x="f66" y="f141"/>
                    </a:lnTo>
                    <a:lnTo>
                      <a:pt x="f116" y="f173"/>
                    </a:lnTo>
                    <a:lnTo>
                      <a:pt x="f117" y="f172"/>
                    </a:lnTo>
                    <a:lnTo>
                      <a:pt x="f118" y="f140"/>
                    </a:lnTo>
                    <a:lnTo>
                      <a:pt x="f155" y="f171"/>
                    </a:lnTo>
                    <a:lnTo>
                      <a:pt x="f23" y="f183"/>
                    </a:lnTo>
                    <a:lnTo>
                      <a:pt x="f21" y="f138"/>
                    </a:lnTo>
                    <a:lnTo>
                      <a:pt x="f184" y="f87"/>
                    </a:lnTo>
                    <a:lnTo>
                      <a:pt x="f154" y="f83"/>
                    </a:lnTo>
                    <a:lnTo>
                      <a:pt x="f17" y="f80"/>
                    </a:lnTo>
                    <a:lnTo>
                      <a:pt x="f120" y="f78"/>
                    </a:lnTo>
                    <a:lnTo>
                      <a:pt x="f15" y="f77"/>
                    </a:lnTo>
                    <a:lnTo>
                      <a:pt x="f13" y="f74"/>
                    </a:lnTo>
                    <a:lnTo>
                      <a:pt x="f11" y="f136"/>
                    </a:lnTo>
                    <a:lnTo>
                      <a:pt x="f9" y="f72"/>
                    </a:lnTo>
                    <a:lnTo>
                      <a:pt x="f9" y="f70"/>
                    </a:lnTo>
                    <a:lnTo>
                      <a:pt x="f121" y="f102"/>
                    </a:lnTo>
                    <a:lnTo>
                      <a:pt x="f6" y="f7"/>
                    </a:lnTo>
                    <a:lnTo>
                      <a:pt x="f6" y="f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  <a:prstDash val="solid"/>
              </a:ln>
            </p:spPr>
            <p:txBody>
              <a:bodyPr vert="horz" wrap="square" lIns="90000" tIns="46800" rIns="90000" bIns="46800" anchor="t" anchorCtr="0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ru-RU" sz="1800" b="0" i="0" u="none" strike="noStrike" kern="1200">
                  <a:ln>
                    <a:noFill/>
                  </a:ln>
                  <a:latin typeface="Arial" pitchFamily="18"/>
                  <a:ea typeface="Microsoft YaHei" pitchFamily="2"/>
                  <a:cs typeface="Lucida Sans" pitchFamily="2"/>
                </a:endParaRPr>
              </a:p>
            </p:txBody>
          </p:sp>
          <p:sp>
            <p:nvSpPr>
              <p:cNvPr id="120" name="Полилиния 119"/>
              <p:cNvSpPr/>
              <p:nvPr/>
            </p:nvSpPr>
            <p:spPr>
              <a:xfrm>
                <a:off x="8327160" y="2060999"/>
                <a:ext cx="92520" cy="51120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214"/>
                  <a:gd name="f4" fmla="val 96"/>
                  <a:gd name="f5" fmla="val 1"/>
                  <a:gd name="f6" fmla="val 3"/>
                  <a:gd name="f7" fmla="val 6"/>
                  <a:gd name="f8" fmla="val 8"/>
                  <a:gd name="f9" fmla="val 11"/>
                  <a:gd name="f10" fmla="val 14"/>
                  <a:gd name="f11" fmla="val 15"/>
                  <a:gd name="f12" fmla="val 18"/>
                  <a:gd name="f13" fmla="val 19"/>
                  <a:gd name="f14" fmla="val 22"/>
                  <a:gd name="f15" fmla="val 23"/>
                  <a:gd name="f16" fmla="val 25"/>
                  <a:gd name="f17" fmla="val 28"/>
                  <a:gd name="f18" fmla="val 30"/>
                  <a:gd name="f19" fmla="val 31"/>
                  <a:gd name="f20" fmla="val 34"/>
                  <a:gd name="f21" fmla="val 4"/>
                  <a:gd name="f22" fmla="val 36"/>
                  <a:gd name="f23" fmla="val 5"/>
                  <a:gd name="f24" fmla="val 39"/>
                  <a:gd name="f25" fmla="val 41"/>
                  <a:gd name="f26" fmla="val 42"/>
                  <a:gd name="f27" fmla="val 7"/>
                  <a:gd name="f28" fmla="val 45"/>
                  <a:gd name="f29" fmla="val 9"/>
                  <a:gd name="f30" fmla="val 47"/>
                  <a:gd name="f31" fmla="val 49"/>
                  <a:gd name="f32" fmla="val 10"/>
                  <a:gd name="f33" fmla="val 52"/>
                  <a:gd name="f34" fmla="val 54"/>
                  <a:gd name="f35" fmla="val 12"/>
                  <a:gd name="f36" fmla="val 56"/>
                  <a:gd name="f37" fmla="val 13"/>
                  <a:gd name="f38" fmla="val 58"/>
                  <a:gd name="f39" fmla="val 16"/>
                  <a:gd name="f40" fmla="val 60"/>
                  <a:gd name="f41" fmla="val 17"/>
                  <a:gd name="f42" fmla="val 63"/>
                  <a:gd name="f43" fmla="val 20"/>
                  <a:gd name="f44" fmla="val 65"/>
                  <a:gd name="f45" fmla="val 21"/>
                  <a:gd name="f46" fmla="val 67"/>
                  <a:gd name="f47" fmla="val 69"/>
                  <a:gd name="f48" fmla="val 24"/>
                  <a:gd name="f49" fmla="val 71"/>
                  <a:gd name="f50" fmla="val 27"/>
                  <a:gd name="f51" fmla="val 73"/>
                  <a:gd name="f52" fmla="val 29"/>
                  <a:gd name="f53" fmla="val 75"/>
                  <a:gd name="f54" fmla="val 32"/>
                  <a:gd name="f55" fmla="val 76"/>
                  <a:gd name="f56" fmla="val 79"/>
                  <a:gd name="f57" fmla="val 37"/>
                  <a:gd name="f58" fmla="val 81"/>
                  <a:gd name="f59" fmla="val 40"/>
                  <a:gd name="f60" fmla="val 82"/>
                  <a:gd name="f61" fmla="val 43"/>
                  <a:gd name="f62" fmla="val 84"/>
                  <a:gd name="f63" fmla="val 46"/>
                  <a:gd name="f64" fmla="val 85"/>
                  <a:gd name="f65" fmla="val 86"/>
                  <a:gd name="f66" fmla="val 87"/>
                  <a:gd name="f67" fmla="val 88"/>
                  <a:gd name="f68" fmla="val 90"/>
                  <a:gd name="f69" fmla="val 92"/>
                  <a:gd name="f70" fmla="val 68"/>
                  <a:gd name="f71" fmla="val 72"/>
                  <a:gd name="f72" fmla="val 93"/>
                  <a:gd name="f73" fmla="val 80"/>
                  <a:gd name="f74" fmla="val 94"/>
                  <a:gd name="f75" fmla="val 95"/>
                  <a:gd name="f76" fmla="val 101"/>
                  <a:gd name="f77" fmla="val 106"/>
                  <a:gd name="f78" fmla="val 111"/>
                  <a:gd name="f79" fmla="val 116"/>
                  <a:gd name="f80" fmla="val 121"/>
                  <a:gd name="f81" fmla="val 125"/>
                  <a:gd name="f82" fmla="val 129"/>
                  <a:gd name="f83" fmla="val 134"/>
                  <a:gd name="f84" fmla="val 139"/>
                  <a:gd name="f85" fmla="val 141"/>
                  <a:gd name="f86" fmla="val 146"/>
                  <a:gd name="f87" fmla="val 149"/>
                  <a:gd name="f88" fmla="val 153"/>
                  <a:gd name="f89" fmla="val 156"/>
                  <a:gd name="f90" fmla="val 159"/>
                  <a:gd name="f91" fmla="val 163"/>
                  <a:gd name="f92" fmla="val 166"/>
                  <a:gd name="f93" fmla="val 169"/>
                  <a:gd name="f94" fmla="val 172"/>
                  <a:gd name="f95" fmla="val 174"/>
                  <a:gd name="f96" fmla="val 177"/>
                  <a:gd name="f97" fmla="val 179"/>
                  <a:gd name="f98" fmla="val 181"/>
                  <a:gd name="f99" fmla="val 184"/>
                  <a:gd name="f100" fmla="val 186"/>
                  <a:gd name="f101" fmla="val 187"/>
                  <a:gd name="f102" fmla="val 190"/>
                  <a:gd name="f103" fmla="val 192"/>
                  <a:gd name="f104" fmla="val 194"/>
                  <a:gd name="f105" fmla="val 195"/>
                  <a:gd name="f106" fmla="val 197"/>
                  <a:gd name="f107" fmla="val 198"/>
                  <a:gd name="f108" fmla="val 200"/>
                  <a:gd name="f109" fmla="val 201"/>
                  <a:gd name="f110" fmla="val 202"/>
                  <a:gd name="f111" fmla="val 203"/>
                  <a:gd name="f112" fmla="val 204"/>
                  <a:gd name="f113" fmla="val 206"/>
                  <a:gd name="f114" fmla="val 207"/>
                  <a:gd name="f115" fmla="val 208"/>
                  <a:gd name="f116" fmla="val 209"/>
                  <a:gd name="f117" fmla="val 211"/>
                  <a:gd name="f118" fmla="val 212"/>
                  <a:gd name="f119" fmla="val 213"/>
                  <a:gd name="f120" fmla="val 155"/>
                  <a:gd name="f121" fmla="val 2"/>
                  <a:gd name="f122" fmla="val 152"/>
                  <a:gd name="f123" fmla="val 151"/>
                  <a:gd name="f124" fmla="val 150"/>
                  <a:gd name="f125" fmla="val 147"/>
                  <a:gd name="f126" fmla="val 145"/>
                  <a:gd name="f127" fmla="val 144"/>
                  <a:gd name="f128" fmla="val 142"/>
                  <a:gd name="f129" fmla="val 35"/>
                  <a:gd name="f130" fmla="val 136"/>
                  <a:gd name="f131" fmla="val 135"/>
                  <a:gd name="f132" fmla="val 133"/>
                  <a:gd name="f133" fmla="val 130"/>
                  <a:gd name="f134" fmla="val 48"/>
                  <a:gd name="f135" fmla="val 128"/>
                  <a:gd name="f136" fmla="val 51"/>
                  <a:gd name="f137" fmla="val 53"/>
                  <a:gd name="f138" fmla="val 123"/>
                  <a:gd name="f139" fmla="val 119"/>
                  <a:gd name="f140" fmla="val 57"/>
                  <a:gd name="f141" fmla="val 117"/>
                  <a:gd name="f142" fmla="val 59"/>
                  <a:gd name="f143" fmla="val 113"/>
                  <a:gd name="f144" fmla="val 110"/>
                  <a:gd name="f145" fmla="val 62"/>
                  <a:gd name="f146" fmla="val 108"/>
                  <a:gd name="f147" fmla="val 105"/>
                  <a:gd name="f148" fmla="val 102"/>
                  <a:gd name="f149" fmla="val 100"/>
                  <a:gd name="f150" fmla="val 99"/>
                  <a:gd name="f151" fmla="val 64"/>
                  <a:gd name="f152" fmla="val 89"/>
                  <a:gd name="f153" fmla="val 83"/>
                  <a:gd name="f154" fmla="val 77"/>
                  <a:gd name="f155" fmla="val 74"/>
                  <a:gd name="f156" fmla="val 66"/>
                  <a:gd name="f157" fmla="val 55"/>
                  <a:gd name="f158" fmla="*/ f0 1 214"/>
                  <a:gd name="f159" fmla="*/ f1 1 96"/>
                  <a:gd name="f160" fmla="val f2"/>
                  <a:gd name="f161" fmla="val f3"/>
                  <a:gd name="f162" fmla="val f4"/>
                  <a:gd name="f163" fmla="+- f162 0 f160"/>
                  <a:gd name="f164" fmla="+- f161 0 f160"/>
                  <a:gd name="f165" fmla="*/ f164 1 214"/>
                  <a:gd name="f166" fmla="*/ f163 1 96"/>
                  <a:gd name="f167" fmla="*/ f160 1 f165"/>
                  <a:gd name="f168" fmla="*/ f161 1 f165"/>
                  <a:gd name="f169" fmla="*/ f160 1 f166"/>
                  <a:gd name="f170" fmla="*/ f162 1 f166"/>
                  <a:gd name="f171" fmla="*/ f167 f158 1"/>
                  <a:gd name="f172" fmla="*/ f168 f158 1"/>
                  <a:gd name="f173" fmla="*/ f170 f159 1"/>
                  <a:gd name="f174" fmla="*/ f169 f159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171" t="f174" r="f172" b="f173"/>
                <a:pathLst>
                  <a:path w="214" h="96">
                    <a:moveTo>
                      <a:pt x="f5" y="f2"/>
                    </a:moveTo>
                    <a:lnTo>
                      <a:pt x="f2" y="f2"/>
                    </a:lnTo>
                    <a:lnTo>
                      <a:pt x="f2" y="f5"/>
                    </a:lnTo>
                    <a:lnTo>
                      <a:pt x="f2" y="f5"/>
                    </a:lnTo>
                    <a:lnTo>
                      <a:pt x="f2" y="f6"/>
                    </a:lnTo>
                    <a:lnTo>
                      <a:pt x="f2" y="f7"/>
                    </a:lnTo>
                    <a:lnTo>
                      <a:pt x="f2" y="f8"/>
                    </a:lnTo>
                    <a:lnTo>
                      <a:pt x="f2" y="f9"/>
                    </a:lnTo>
                    <a:lnTo>
                      <a:pt x="f2" y="f10"/>
                    </a:lnTo>
                    <a:lnTo>
                      <a:pt x="f2" y="f11"/>
                    </a:lnTo>
                    <a:lnTo>
                      <a:pt x="f2" y="f12"/>
                    </a:lnTo>
                    <a:lnTo>
                      <a:pt x="f2" y="f13"/>
                    </a:lnTo>
                    <a:lnTo>
                      <a:pt x="f5" y="f14"/>
                    </a:lnTo>
                    <a:lnTo>
                      <a:pt x="f5" y="f15"/>
                    </a:lnTo>
                    <a:lnTo>
                      <a:pt x="f5" y="f16"/>
                    </a:lnTo>
                    <a:lnTo>
                      <a:pt x="f5" y="f17"/>
                    </a:lnTo>
                    <a:lnTo>
                      <a:pt x="f6" y="f18"/>
                    </a:lnTo>
                    <a:lnTo>
                      <a:pt x="f6" y="f19"/>
                    </a:lnTo>
                    <a:lnTo>
                      <a:pt x="f6" y="f20"/>
                    </a:lnTo>
                    <a:lnTo>
                      <a:pt x="f21" y="f22"/>
                    </a:lnTo>
                    <a:lnTo>
                      <a:pt x="f23" y="f24"/>
                    </a:lnTo>
                    <a:lnTo>
                      <a:pt x="f23" y="f25"/>
                    </a:lnTo>
                    <a:lnTo>
                      <a:pt x="f7" y="f26"/>
                    </a:lnTo>
                    <a:lnTo>
                      <a:pt x="f27" y="f28"/>
                    </a:lnTo>
                    <a:lnTo>
                      <a:pt x="f29" y="f30"/>
                    </a:lnTo>
                    <a:lnTo>
                      <a:pt x="f29" y="f31"/>
                    </a:lnTo>
                    <a:lnTo>
                      <a:pt x="f32" y="f33"/>
                    </a:lnTo>
                    <a:lnTo>
                      <a:pt x="f9" y="f34"/>
                    </a:lnTo>
                    <a:lnTo>
                      <a:pt x="f35" y="f36"/>
                    </a:lnTo>
                    <a:lnTo>
                      <a:pt x="f37" y="f38"/>
                    </a:lnTo>
                    <a:lnTo>
                      <a:pt x="f39" y="f40"/>
                    </a:lnTo>
                    <a:lnTo>
                      <a:pt x="f41" y="f42"/>
                    </a:lnTo>
                    <a:lnTo>
                      <a:pt x="f43" y="f44"/>
                    </a:lnTo>
                    <a:lnTo>
                      <a:pt x="f45" y="f46"/>
                    </a:lnTo>
                    <a:lnTo>
                      <a:pt x="f15" y="f47"/>
                    </a:lnTo>
                    <a:lnTo>
                      <a:pt x="f48" y="f49"/>
                    </a:lnTo>
                    <a:lnTo>
                      <a:pt x="f50" y="f51"/>
                    </a:lnTo>
                    <a:lnTo>
                      <a:pt x="f52" y="f53"/>
                    </a:lnTo>
                    <a:lnTo>
                      <a:pt x="f54" y="f55"/>
                    </a:lnTo>
                    <a:lnTo>
                      <a:pt x="f20" y="f56"/>
                    </a:lnTo>
                    <a:lnTo>
                      <a:pt x="f57" y="f58"/>
                    </a:lnTo>
                    <a:lnTo>
                      <a:pt x="f59" y="f60"/>
                    </a:lnTo>
                    <a:lnTo>
                      <a:pt x="f61" y="f62"/>
                    </a:lnTo>
                    <a:lnTo>
                      <a:pt x="f63" y="f64"/>
                    </a:lnTo>
                    <a:lnTo>
                      <a:pt x="f31" y="f65"/>
                    </a:lnTo>
                    <a:lnTo>
                      <a:pt x="f33" y="f66"/>
                    </a:lnTo>
                    <a:lnTo>
                      <a:pt x="f36" y="f67"/>
                    </a:lnTo>
                    <a:lnTo>
                      <a:pt x="f40" y="f68"/>
                    </a:lnTo>
                    <a:lnTo>
                      <a:pt x="f42" y="f69"/>
                    </a:lnTo>
                    <a:lnTo>
                      <a:pt x="f70" y="f69"/>
                    </a:lnTo>
                    <a:lnTo>
                      <a:pt x="f71" y="f72"/>
                    </a:lnTo>
                    <a:lnTo>
                      <a:pt x="f55" y="f72"/>
                    </a:lnTo>
                    <a:lnTo>
                      <a:pt x="f73" y="f74"/>
                    </a:lnTo>
                    <a:lnTo>
                      <a:pt x="f64" y="f74"/>
                    </a:lnTo>
                    <a:lnTo>
                      <a:pt x="f68" y="f74"/>
                    </a:lnTo>
                    <a:lnTo>
                      <a:pt x="f75" y="f4"/>
                    </a:lnTo>
                    <a:lnTo>
                      <a:pt x="f76" y="f4"/>
                    </a:lnTo>
                    <a:lnTo>
                      <a:pt x="f77" y="f4"/>
                    </a:lnTo>
                    <a:lnTo>
                      <a:pt x="f78" y="f74"/>
                    </a:lnTo>
                    <a:lnTo>
                      <a:pt x="f79" y="f74"/>
                    </a:lnTo>
                    <a:lnTo>
                      <a:pt x="f80" y="f74"/>
                    </a:lnTo>
                    <a:lnTo>
                      <a:pt x="f81" y="f72"/>
                    </a:lnTo>
                    <a:lnTo>
                      <a:pt x="f82" y="f72"/>
                    </a:lnTo>
                    <a:lnTo>
                      <a:pt x="f83" y="f69"/>
                    </a:lnTo>
                    <a:lnTo>
                      <a:pt x="f84" y="f69"/>
                    </a:lnTo>
                    <a:lnTo>
                      <a:pt x="f85" y="f68"/>
                    </a:lnTo>
                    <a:lnTo>
                      <a:pt x="f86" y="f67"/>
                    </a:lnTo>
                    <a:lnTo>
                      <a:pt x="f87" y="f66"/>
                    </a:lnTo>
                    <a:lnTo>
                      <a:pt x="f88" y="f65"/>
                    </a:lnTo>
                    <a:lnTo>
                      <a:pt x="f89" y="f64"/>
                    </a:lnTo>
                    <a:lnTo>
                      <a:pt x="f90" y="f62"/>
                    </a:lnTo>
                    <a:lnTo>
                      <a:pt x="f91" y="f60"/>
                    </a:lnTo>
                    <a:lnTo>
                      <a:pt x="f92" y="f58"/>
                    </a:lnTo>
                    <a:lnTo>
                      <a:pt x="f93" y="f56"/>
                    </a:lnTo>
                    <a:lnTo>
                      <a:pt x="f94" y="f55"/>
                    </a:lnTo>
                    <a:lnTo>
                      <a:pt x="f95" y="f53"/>
                    </a:lnTo>
                    <a:lnTo>
                      <a:pt x="f96" y="f51"/>
                    </a:lnTo>
                    <a:lnTo>
                      <a:pt x="f97" y="f49"/>
                    </a:lnTo>
                    <a:lnTo>
                      <a:pt x="f98" y="f47"/>
                    </a:lnTo>
                    <a:lnTo>
                      <a:pt x="f99" y="f46"/>
                    </a:lnTo>
                    <a:lnTo>
                      <a:pt x="f100" y="f44"/>
                    </a:lnTo>
                    <a:lnTo>
                      <a:pt x="f101" y="f42"/>
                    </a:lnTo>
                    <a:lnTo>
                      <a:pt x="f102" y="f40"/>
                    </a:lnTo>
                    <a:lnTo>
                      <a:pt x="f103" y="f38"/>
                    </a:lnTo>
                    <a:lnTo>
                      <a:pt x="f104" y="f36"/>
                    </a:lnTo>
                    <a:lnTo>
                      <a:pt x="f105" y="f34"/>
                    </a:lnTo>
                    <a:lnTo>
                      <a:pt x="f106" y="f33"/>
                    </a:lnTo>
                    <a:lnTo>
                      <a:pt x="f107" y="f31"/>
                    </a:lnTo>
                    <a:lnTo>
                      <a:pt x="f108" y="f30"/>
                    </a:lnTo>
                    <a:lnTo>
                      <a:pt x="f109" y="f28"/>
                    </a:lnTo>
                    <a:lnTo>
                      <a:pt x="f110" y="f26"/>
                    </a:lnTo>
                    <a:lnTo>
                      <a:pt x="f111" y="f25"/>
                    </a:lnTo>
                    <a:lnTo>
                      <a:pt x="f112" y="f24"/>
                    </a:lnTo>
                    <a:lnTo>
                      <a:pt x="f112" y="f22"/>
                    </a:lnTo>
                    <a:lnTo>
                      <a:pt x="f113" y="f20"/>
                    </a:lnTo>
                    <a:lnTo>
                      <a:pt x="f114" y="f19"/>
                    </a:lnTo>
                    <a:lnTo>
                      <a:pt x="f115" y="f18"/>
                    </a:lnTo>
                    <a:lnTo>
                      <a:pt x="f115" y="f17"/>
                    </a:lnTo>
                    <a:lnTo>
                      <a:pt x="f116" y="f16"/>
                    </a:lnTo>
                    <a:lnTo>
                      <a:pt x="f116" y="f15"/>
                    </a:lnTo>
                    <a:lnTo>
                      <a:pt x="f117" y="f14"/>
                    </a:lnTo>
                    <a:lnTo>
                      <a:pt x="f117" y="f13"/>
                    </a:lnTo>
                    <a:lnTo>
                      <a:pt x="f117" y="f12"/>
                    </a:lnTo>
                    <a:lnTo>
                      <a:pt x="f118" y="f11"/>
                    </a:lnTo>
                    <a:lnTo>
                      <a:pt x="f118" y="f10"/>
                    </a:lnTo>
                    <a:lnTo>
                      <a:pt x="f118" y="f9"/>
                    </a:lnTo>
                    <a:lnTo>
                      <a:pt x="f119" y="f8"/>
                    </a:lnTo>
                    <a:lnTo>
                      <a:pt x="f119" y="f7"/>
                    </a:lnTo>
                    <a:lnTo>
                      <a:pt x="f119" y="f6"/>
                    </a:lnTo>
                    <a:lnTo>
                      <a:pt x="f119" y="f5"/>
                    </a:lnTo>
                    <a:lnTo>
                      <a:pt x="f119" y="f5"/>
                    </a:lnTo>
                    <a:lnTo>
                      <a:pt x="f119" y="f2"/>
                    </a:lnTo>
                    <a:lnTo>
                      <a:pt x="f3" y="f2"/>
                    </a:lnTo>
                    <a:lnTo>
                      <a:pt x="f120" y="f2"/>
                    </a:lnTo>
                    <a:lnTo>
                      <a:pt x="f120" y="f2"/>
                    </a:lnTo>
                    <a:lnTo>
                      <a:pt x="f88" y="f121"/>
                    </a:lnTo>
                    <a:lnTo>
                      <a:pt x="f88" y="f6"/>
                    </a:lnTo>
                    <a:lnTo>
                      <a:pt x="f122" y="f23"/>
                    </a:lnTo>
                    <a:lnTo>
                      <a:pt x="f122" y="f27"/>
                    </a:lnTo>
                    <a:lnTo>
                      <a:pt x="f122" y="f29"/>
                    </a:lnTo>
                    <a:lnTo>
                      <a:pt x="f123" y="f35"/>
                    </a:lnTo>
                    <a:lnTo>
                      <a:pt x="f124" y="f10"/>
                    </a:lnTo>
                    <a:lnTo>
                      <a:pt x="f87" y="f41"/>
                    </a:lnTo>
                    <a:lnTo>
                      <a:pt x="f125" y="f13"/>
                    </a:lnTo>
                    <a:lnTo>
                      <a:pt x="f86" y="f15"/>
                    </a:lnTo>
                    <a:lnTo>
                      <a:pt x="f126" y="f16"/>
                    </a:lnTo>
                    <a:lnTo>
                      <a:pt x="f127" y="f52"/>
                    </a:lnTo>
                    <a:lnTo>
                      <a:pt x="f128" y="f19"/>
                    </a:lnTo>
                    <a:lnTo>
                      <a:pt x="f85" y="f129"/>
                    </a:lnTo>
                    <a:lnTo>
                      <a:pt x="f84" y="f57"/>
                    </a:lnTo>
                    <a:lnTo>
                      <a:pt x="f130" y="f59"/>
                    </a:lnTo>
                    <a:lnTo>
                      <a:pt x="f131" y="f61"/>
                    </a:lnTo>
                    <a:lnTo>
                      <a:pt x="f132" y="f63"/>
                    </a:lnTo>
                    <a:lnTo>
                      <a:pt x="f133" y="f134"/>
                    </a:lnTo>
                    <a:lnTo>
                      <a:pt x="f135" y="f136"/>
                    </a:lnTo>
                    <a:lnTo>
                      <a:pt x="f81" y="f137"/>
                    </a:lnTo>
                    <a:lnTo>
                      <a:pt x="f138" y="f36"/>
                    </a:lnTo>
                    <a:lnTo>
                      <a:pt x="f139" y="f140"/>
                    </a:lnTo>
                    <a:lnTo>
                      <a:pt x="f141" y="f142"/>
                    </a:lnTo>
                    <a:lnTo>
                      <a:pt x="f143" y="f40"/>
                    </a:lnTo>
                    <a:lnTo>
                      <a:pt x="f78" y="f40"/>
                    </a:lnTo>
                    <a:lnTo>
                      <a:pt x="f144" y="f145"/>
                    </a:lnTo>
                    <a:lnTo>
                      <a:pt x="f146" y="f145"/>
                    </a:lnTo>
                    <a:lnTo>
                      <a:pt x="f77" y="f42"/>
                    </a:lnTo>
                    <a:lnTo>
                      <a:pt x="f147" y="f42"/>
                    </a:lnTo>
                    <a:lnTo>
                      <a:pt x="f148" y="f42"/>
                    </a:lnTo>
                    <a:lnTo>
                      <a:pt x="f149" y="f42"/>
                    </a:lnTo>
                    <a:lnTo>
                      <a:pt x="f150" y="f151"/>
                    </a:lnTo>
                    <a:lnTo>
                      <a:pt x="f4" y="f42"/>
                    </a:lnTo>
                    <a:lnTo>
                      <a:pt x="f74" y="f42"/>
                    </a:lnTo>
                    <a:lnTo>
                      <a:pt x="f72" y="f42"/>
                    </a:lnTo>
                    <a:lnTo>
                      <a:pt x="f68" y="f42"/>
                    </a:lnTo>
                    <a:lnTo>
                      <a:pt x="f152" y="f145"/>
                    </a:lnTo>
                    <a:lnTo>
                      <a:pt x="f65" y="f145"/>
                    </a:lnTo>
                    <a:lnTo>
                      <a:pt x="f64" y="f40"/>
                    </a:lnTo>
                    <a:lnTo>
                      <a:pt x="f153" y="f40"/>
                    </a:lnTo>
                    <a:lnTo>
                      <a:pt x="f73" y="f142"/>
                    </a:lnTo>
                    <a:lnTo>
                      <a:pt x="f154" y="f38"/>
                    </a:lnTo>
                    <a:lnTo>
                      <a:pt x="f155" y="f36"/>
                    </a:lnTo>
                    <a:lnTo>
                      <a:pt x="f71" y="f137"/>
                    </a:lnTo>
                    <a:lnTo>
                      <a:pt x="f47" y="f136"/>
                    </a:lnTo>
                    <a:lnTo>
                      <a:pt x="f70" y="f134"/>
                    </a:lnTo>
                    <a:lnTo>
                      <a:pt x="f156" y="f63"/>
                    </a:lnTo>
                    <a:lnTo>
                      <a:pt x="f44" y="f61"/>
                    </a:lnTo>
                    <a:lnTo>
                      <a:pt x="f42" y="f25"/>
                    </a:lnTo>
                    <a:lnTo>
                      <a:pt x="f145" y="f24"/>
                    </a:lnTo>
                    <a:lnTo>
                      <a:pt x="f40" y="f22"/>
                    </a:lnTo>
                    <a:lnTo>
                      <a:pt x="f40" y="f20"/>
                    </a:lnTo>
                    <a:lnTo>
                      <a:pt x="f142" y="f18"/>
                    </a:lnTo>
                    <a:lnTo>
                      <a:pt x="f140" y="f17"/>
                    </a:lnTo>
                    <a:lnTo>
                      <a:pt x="f36" y="f16"/>
                    </a:lnTo>
                    <a:lnTo>
                      <a:pt x="f36" y="f15"/>
                    </a:lnTo>
                    <a:lnTo>
                      <a:pt x="f157" y="f13"/>
                    </a:lnTo>
                    <a:lnTo>
                      <a:pt x="f157" y="f12"/>
                    </a:lnTo>
                    <a:lnTo>
                      <a:pt x="f34" y="f11"/>
                    </a:lnTo>
                    <a:lnTo>
                      <a:pt x="f34" y="f37"/>
                    </a:lnTo>
                    <a:lnTo>
                      <a:pt x="f34" y="f9"/>
                    </a:lnTo>
                    <a:lnTo>
                      <a:pt x="f34" y="f29"/>
                    </a:lnTo>
                    <a:lnTo>
                      <a:pt x="f34" y="f27"/>
                    </a:lnTo>
                    <a:lnTo>
                      <a:pt x="f34" y="f27"/>
                    </a:lnTo>
                    <a:lnTo>
                      <a:pt x="f34" y="f23"/>
                    </a:lnTo>
                    <a:lnTo>
                      <a:pt x="f34" y="f23"/>
                    </a:lnTo>
                    <a:lnTo>
                      <a:pt x="f5" y="f2"/>
                    </a:lnTo>
                    <a:lnTo>
                      <a:pt x="f5" y="f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  <a:prstDash val="solid"/>
              </a:ln>
            </p:spPr>
            <p:txBody>
              <a:bodyPr vert="horz" wrap="square" lIns="90000" tIns="46800" rIns="90000" bIns="46800" anchor="t" anchorCtr="0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ru-RU" sz="1800" b="0" i="0" u="none" strike="noStrike" kern="1200">
                  <a:ln>
                    <a:noFill/>
                  </a:ln>
                  <a:latin typeface="Arial" pitchFamily="18"/>
                  <a:ea typeface="Microsoft YaHei" pitchFamily="2"/>
                  <a:cs typeface="Lucida Sans" pitchFamily="2"/>
                </a:endParaRPr>
              </a:p>
            </p:txBody>
          </p:sp>
          <p:sp>
            <p:nvSpPr>
              <p:cNvPr id="121" name="Полилиния 120"/>
              <p:cNvSpPr/>
              <p:nvPr/>
            </p:nvSpPr>
            <p:spPr>
              <a:xfrm>
                <a:off x="8353440" y="1920960"/>
                <a:ext cx="88200" cy="27000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202"/>
                  <a:gd name="f4" fmla="val 53"/>
                  <a:gd name="f5" fmla="val 141"/>
                  <a:gd name="f6" fmla="val 139"/>
                  <a:gd name="f7" fmla="val 136"/>
                  <a:gd name="f8" fmla="val 1"/>
                  <a:gd name="f9" fmla="val 133"/>
                  <a:gd name="f10" fmla="val 130"/>
                  <a:gd name="f11" fmla="val 128"/>
                  <a:gd name="f12" fmla="val 3"/>
                  <a:gd name="f13" fmla="val 125"/>
                  <a:gd name="f14" fmla="val 122"/>
                  <a:gd name="f15" fmla="val 4"/>
                  <a:gd name="f16" fmla="val 119"/>
                  <a:gd name="f17" fmla="val 116"/>
                  <a:gd name="f18" fmla="val 5"/>
                  <a:gd name="f19" fmla="val 113"/>
                  <a:gd name="f20" fmla="val 6"/>
                  <a:gd name="f21" fmla="val 110"/>
                  <a:gd name="f22" fmla="val 107"/>
                  <a:gd name="f23" fmla="val 8"/>
                  <a:gd name="f24" fmla="val 104"/>
                  <a:gd name="f25" fmla="val 101"/>
                  <a:gd name="f26" fmla="val 9"/>
                  <a:gd name="f27" fmla="val 97"/>
                  <a:gd name="f28" fmla="val 10"/>
                  <a:gd name="f29" fmla="val 95"/>
                  <a:gd name="f30" fmla="val 11"/>
                  <a:gd name="f31" fmla="val 91"/>
                  <a:gd name="f32" fmla="val 88"/>
                  <a:gd name="f33" fmla="val 12"/>
                  <a:gd name="f34" fmla="val 84"/>
                  <a:gd name="f35" fmla="val 14"/>
                  <a:gd name="f36" fmla="val 82"/>
                  <a:gd name="f37" fmla="val 78"/>
                  <a:gd name="f38" fmla="val 15"/>
                  <a:gd name="f39" fmla="val 74"/>
                  <a:gd name="f40" fmla="val 16"/>
                  <a:gd name="f41" fmla="val 72"/>
                  <a:gd name="f42" fmla="val 17"/>
                  <a:gd name="f43" fmla="val 68"/>
                  <a:gd name="f44" fmla="val 18"/>
                  <a:gd name="f45" fmla="val 66"/>
                  <a:gd name="f46" fmla="val 62"/>
                  <a:gd name="f47" fmla="val 20"/>
                  <a:gd name="f48" fmla="val 60"/>
                  <a:gd name="f49" fmla="val 21"/>
                  <a:gd name="f50" fmla="val 56"/>
                  <a:gd name="f51" fmla="val 22"/>
                  <a:gd name="f52" fmla="val 54"/>
                  <a:gd name="f53" fmla="val 23"/>
                  <a:gd name="f54" fmla="val 50"/>
                  <a:gd name="f55" fmla="val 48"/>
                  <a:gd name="f56" fmla="val 25"/>
                  <a:gd name="f57" fmla="val 45"/>
                  <a:gd name="f58" fmla="val 26"/>
                  <a:gd name="f59" fmla="val 42"/>
                  <a:gd name="f60" fmla="val 39"/>
                  <a:gd name="f61" fmla="val 27"/>
                  <a:gd name="f62" fmla="val 37"/>
                  <a:gd name="f63" fmla="val 28"/>
                  <a:gd name="f64" fmla="val 34"/>
                  <a:gd name="f65" fmla="val 29"/>
                  <a:gd name="f66" fmla="val 31"/>
                  <a:gd name="f67" fmla="val 32"/>
                  <a:gd name="f68" fmla="val 33"/>
                  <a:gd name="f69" fmla="val 36"/>
                  <a:gd name="f70" fmla="val 38"/>
                  <a:gd name="f71" fmla="val 40"/>
                  <a:gd name="f72" fmla="val 43"/>
                  <a:gd name="f73" fmla="val 44"/>
                  <a:gd name="f74" fmla="val 46"/>
                  <a:gd name="f75" fmla="val 49"/>
                  <a:gd name="f76" fmla="val 51"/>
                  <a:gd name="f77" fmla="val 59"/>
                  <a:gd name="f78" fmla="val 67"/>
                  <a:gd name="f79" fmla="val 71"/>
                  <a:gd name="f80" fmla="val 76"/>
                  <a:gd name="f81" fmla="val 80"/>
                  <a:gd name="f82" fmla="val 85"/>
                  <a:gd name="f83" fmla="val 90"/>
                  <a:gd name="f84" fmla="val 100"/>
                  <a:gd name="f85" fmla="val 108"/>
                  <a:gd name="f86" fmla="val 118"/>
                  <a:gd name="f87" fmla="val 123"/>
                  <a:gd name="f88" fmla="val 127"/>
                  <a:gd name="f89" fmla="val 132"/>
                  <a:gd name="f90" fmla="val 140"/>
                  <a:gd name="f91" fmla="val 145"/>
                  <a:gd name="f92" fmla="val 149"/>
                  <a:gd name="f93" fmla="val 153"/>
                  <a:gd name="f94" fmla="val 157"/>
                  <a:gd name="f95" fmla="val 161"/>
                  <a:gd name="f96" fmla="val 166"/>
                  <a:gd name="f97" fmla="val 169"/>
                  <a:gd name="f98" fmla="val 172"/>
                  <a:gd name="f99" fmla="val 175"/>
                  <a:gd name="f100" fmla="val 179"/>
                  <a:gd name="f101" fmla="val 183"/>
                  <a:gd name="f102" fmla="val 185"/>
                  <a:gd name="f103" fmla="val 188"/>
                  <a:gd name="f104" fmla="val 190"/>
                  <a:gd name="f105" fmla="val 192"/>
                  <a:gd name="f106" fmla="val 195"/>
                  <a:gd name="f107" fmla="val 196"/>
                  <a:gd name="f108" fmla="val 198"/>
                  <a:gd name="f109" fmla="val 200"/>
                  <a:gd name="f110" fmla="val 201"/>
                  <a:gd name="f111" fmla="val 194"/>
                  <a:gd name="f112" fmla="val 191"/>
                  <a:gd name="f113" fmla="val 189"/>
                  <a:gd name="f114" fmla="val 186"/>
                  <a:gd name="f115" fmla="val 184"/>
                  <a:gd name="f116" fmla="val 181"/>
                  <a:gd name="f117" fmla="val 178"/>
                  <a:gd name="f118" fmla="val 177"/>
                  <a:gd name="f119" fmla="val 173"/>
                  <a:gd name="f120" fmla="val 170"/>
                  <a:gd name="f121" fmla="val 168"/>
                  <a:gd name="f122" fmla="val 164"/>
                  <a:gd name="f123" fmla="val 162"/>
                  <a:gd name="f124" fmla="val 160"/>
                  <a:gd name="f125" fmla="val 155"/>
                  <a:gd name="f126" fmla="val 151"/>
                  <a:gd name="f127" fmla="val 150"/>
                  <a:gd name="f128" fmla="val 147"/>
                  <a:gd name="f129" fmla="val 144"/>
                  <a:gd name="f130" fmla="val 142"/>
                  <a:gd name="f131" fmla="*/ f0 1 202"/>
                  <a:gd name="f132" fmla="*/ f1 1 53"/>
                  <a:gd name="f133" fmla="val f2"/>
                  <a:gd name="f134" fmla="val f3"/>
                  <a:gd name="f135" fmla="val f4"/>
                  <a:gd name="f136" fmla="+- f135 0 f133"/>
                  <a:gd name="f137" fmla="+- f134 0 f133"/>
                  <a:gd name="f138" fmla="*/ f137 1 202"/>
                  <a:gd name="f139" fmla="*/ f136 1 53"/>
                  <a:gd name="f140" fmla="*/ f133 1 f138"/>
                  <a:gd name="f141" fmla="*/ f134 1 f138"/>
                  <a:gd name="f142" fmla="*/ f133 1 f139"/>
                  <a:gd name="f143" fmla="*/ f135 1 f139"/>
                  <a:gd name="f144" fmla="*/ f140 f131 1"/>
                  <a:gd name="f145" fmla="*/ f141 f131 1"/>
                  <a:gd name="f146" fmla="*/ f143 f132 1"/>
                  <a:gd name="f147" fmla="*/ f142 f132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144" t="f147" r="f145" b="f146"/>
                <a:pathLst>
                  <a:path w="202" h="53">
                    <a:moveTo>
                      <a:pt x="f5" y="f2"/>
                    </a:moveTo>
                    <a:lnTo>
                      <a:pt x="f6" y="f2"/>
                    </a:lnTo>
                    <a:lnTo>
                      <a:pt x="f7" y="f8"/>
                    </a:lnTo>
                    <a:lnTo>
                      <a:pt x="f9" y="f8"/>
                    </a:lnTo>
                    <a:lnTo>
                      <a:pt x="f10" y="f8"/>
                    </a:lnTo>
                    <a:lnTo>
                      <a:pt x="f11" y="f12"/>
                    </a:lnTo>
                    <a:lnTo>
                      <a:pt x="f13" y="f12"/>
                    </a:lnTo>
                    <a:lnTo>
                      <a:pt x="f14" y="f15"/>
                    </a:lnTo>
                    <a:lnTo>
                      <a:pt x="f16" y="f15"/>
                    </a:lnTo>
                    <a:lnTo>
                      <a:pt x="f17" y="f18"/>
                    </a:lnTo>
                    <a:lnTo>
                      <a:pt x="f19" y="f20"/>
                    </a:lnTo>
                    <a:lnTo>
                      <a:pt x="f21" y="f20"/>
                    </a:lnTo>
                    <a:lnTo>
                      <a:pt x="f22" y="f23"/>
                    </a:lnTo>
                    <a:lnTo>
                      <a:pt x="f24" y="f23"/>
                    </a:lnTo>
                    <a:lnTo>
                      <a:pt x="f25" y="f26"/>
                    </a:lnTo>
                    <a:lnTo>
                      <a:pt x="f27" y="f28"/>
                    </a:lnTo>
                    <a:lnTo>
                      <a:pt x="f29" y="f30"/>
                    </a:lnTo>
                    <a:lnTo>
                      <a:pt x="f31" y="f30"/>
                    </a:lnTo>
                    <a:lnTo>
                      <a:pt x="f32" y="f33"/>
                    </a:lnTo>
                    <a:lnTo>
                      <a:pt x="f34" y="f35"/>
                    </a:lnTo>
                    <a:lnTo>
                      <a:pt x="f36" y="f35"/>
                    </a:lnTo>
                    <a:lnTo>
                      <a:pt x="f37" y="f38"/>
                    </a:lnTo>
                    <a:lnTo>
                      <a:pt x="f39" y="f40"/>
                    </a:lnTo>
                    <a:lnTo>
                      <a:pt x="f41" y="f42"/>
                    </a:lnTo>
                    <a:lnTo>
                      <a:pt x="f43" y="f44"/>
                    </a:lnTo>
                    <a:lnTo>
                      <a:pt x="f45" y="f44"/>
                    </a:lnTo>
                    <a:lnTo>
                      <a:pt x="f46" y="f47"/>
                    </a:lnTo>
                    <a:lnTo>
                      <a:pt x="f48" y="f49"/>
                    </a:lnTo>
                    <a:lnTo>
                      <a:pt x="f50" y="f51"/>
                    </a:lnTo>
                    <a:lnTo>
                      <a:pt x="f52" y="f53"/>
                    </a:lnTo>
                    <a:lnTo>
                      <a:pt x="f54" y="f53"/>
                    </a:lnTo>
                    <a:lnTo>
                      <a:pt x="f55" y="f56"/>
                    </a:lnTo>
                    <a:lnTo>
                      <a:pt x="f57" y="f58"/>
                    </a:lnTo>
                    <a:lnTo>
                      <a:pt x="f59" y="f58"/>
                    </a:lnTo>
                    <a:lnTo>
                      <a:pt x="f60" y="f61"/>
                    </a:lnTo>
                    <a:lnTo>
                      <a:pt x="f62" y="f63"/>
                    </a:lnTo>
                    <a:lnTo>
                      <a:pt x="f64" y="f65"/>
                    </a:lnTo>
                    <a:lnTo>
                      <a:pt x="f66" y="f66"/>
                    </a:lnTo>
                    <a:lnTo>
                      <a:pt x="f63" y="f66"/>
                    </a:lnTo>
                    <a:lnTo>
                      <a:pt x="f58" y="f67"/>
                    </a:lnTo>
                    <a:lnTo>
                      <a:pt x="f53" y="f68"/>
                    </a:lnTo>
                    <a:lnTo>
                      <a:pt x="f49" y="f68"/>
                    </a:lnTo>
                    <a:lnTo>
                      <a:pt x="f44" y="f64"/>
                    </a:lnTo>
                    <a:lnTo>
                      <a:pt x="f42" y="f69"/>
                    </a:lnTo>
                    <a:lnTo>
                      <a:pt x="f38" y="f62"/>
                    </a:lnTo>
                    <a:lnTo>
                      <a:pt x="f30" y="f70"/>
                    </a:lnTo>
                    <a:lnTo>
                      <a:pt x="f26" y="f71"/>
                    </a:lnTo>
                    <a:lnTo>
                      <a:pt x="f18" y="f59"/>
                    </a:lnTo>
                    <a:lnTo>
                      <a:pt x="f15" y="f72"/>
                    </a:lnTo>
                    <a:lnTo>
                      <a:pt x="f8" y="f73"/>
                    </a:lnTo>
                    <a:lnTo>
                      <a:pt x="f8" y="f74"/>
                    </a:lnTo>
                    <a:lnTo>
                      <a:pt x="f2" y="f74"/>
                    </a:lnTo>
                    <a:lnTo>
                      <a:pt x="f2" y="f55"/>
                    </a:lnTo>
                    <a:lnTo>
                      <a:pt x="f8" y="f75"/>
                    </a:lnTo>
                    <a:lnTo>
                      <a:pt x="f12" y="f54"/>
                    </a:lnTo>
                    <a:lnTo>
                      <a:pt x="f15" y="f54"/>
                    </a:lnTo>
                    <a:lnTo>
                      <a:pt x="f18" y="f54"/>
                    </a:lnTo>
                    <a:lnTo>
                      <a:pt x="f20" y="f76"/>
                    </a:lnTo>
                    <a:lnTo>
                      <a:pt x="f26" y="f76"/>
                    </a:lnTo>
                    <a:lnTo>
                      <a:pt x="f28" y="f76"/>
                    </a:lnTo>
                    <a:lnTo>
                      <a:pt x="f33" y="f76"/>
                    </a:lnTo>
                    <a:lnTo>
                      <a:pt x="f38" y="f4"/>
                    </a:lnTo>
                    <a:lnTo>
                      <a:pt x="f44" y="f4"/>
                    </a:lnTo>
                    <a:lnTo>
                      <a:pt x="f49" y="f4"/>
                    </a:lnTo>
                    <a:lnTo>
                      <a:pt x="f53" y="f4"/>
                    </a:lnTo>
                    <a:lnTo>
                      <a:pt x="f61" y="f4"/>
                    </a:lnTo>
                    <a:lnTo>
                      <a:pt x="f66" y="f4"/>
                    </a:lnTo>
                    <a:lnTo>
                      <a:pt x="f64" y="f76"/>
                    </a:lnTo>
                    <a:lnTo>
                      <a:pt x="f70" y="f76"/>
                    </a:lnTo>
                    <a:lnTo>
                      <a:pt x="f59" y="f76"/>
                    </a:lnTo>
                    <a:lnTo>
                      <a:pt x="f74" y="f76"/>
                    </a:lnTo>
                    <a:lnTo>
                      <a:pt x="f54" y="f76"/>
                    </a:lnTo>
                    <a:lnTo>
                      <a:pt x="f52" y="f76"/>
                    </a:lnTo>
                    <a:lnTo>
                      <a:pt x="f77" y="f54"/>
                    </a:lnTo>
                    <a:lnTo>
                      <a:pt x="f46" y="f54"/>
                    </a:lnTo>
                    <a:lnTo>
                      <a:pt x="f78" y="f54"/>
                    </a:lnTo>
                    <a:lnTo>
                      <a:pt x="f79" y="f54"/>
                    </a:lnTo>
                    <a:lnTo>
                      <a:pt x="f80" y="f75"/>
                    </a:lnTo>
                    <a:lnTo>
                      <a:pt x="f81" y="f75"/>
                    </a:lnTo>
                    <a:lnTo>
                      <a:pt x="f82" y="f75"/>
                    </a:lnTo>
                    <a:lnTo>
                      <a:pt x="f83" y="f55"/>
                    </a:lnTo>
                    <a:lnTo>
                      <a:pt x="f29" y="f55"/>
                    </a:lnTo>
                    <a:lnTo>
                      <a:pt x="f84" y="f74"/>
                    </a:lnTo>
                    <a:lnTo>
                      <a:pt x="f24" y="f74"/>
                    </a:lnTo>
                    <a:lnTo>
                      <a:pt x="f85" y="f74"/>
                    </a:lnTo>
                    <a:lnTo>
                      <a:pt x="f19" y="f57"/>
                    </a:lnTo>
                    <a:lnTo>
                      <a:pt x="f86" y="f57"/>
                    </a:lnTo>
                    <a:lnTo>
                      <a:pt x="f87" y="f73"/>
                    </a:lnTo>
                    <a:lnTo>
                      <a:pt x="f88" y="f72"/>
                    </a:lnTo>
                    <a:lnTo>
                      <a:pt x="f89" y="f72"/>
                    </a:lnTo>
                    <a:lnTo>
                      <a:pt x="f7" y="f59"/>
                    </a:lnTo>
                    <a:lnTo>
                      <a:pt x="f90" y="f59"/>
                    </a:lnTo>
                    <a:lnTo>
                      <a:pt x="f91" y="f71"/>
                    </a:lnTo>
                    <a:lnTo>
                      <a:pt x="f92" y="f71"/>
                    </a:lnTo>
                    <a:lnTo>
                      <a:pt x="f93" y="f60"/>
                    </a:lnTo>
                    <a:lnTo>
                      <a:pt x="f94" y="f70"/>
                    </a:lnTo>
                    <a:lnTo>
                      <a:pt x="f95" y="f70"/>
                    </a:lnTo>
                    <a:lnTo>
                      <a:pt x="f96" y="f62"/>
                    </a:lnTo>
                    <a:lnTo>
                      <a:pt x="f97" y="f62"/>
                    </a:lnTo>
                    <a:lnTo>
                      <a:pt x="f98" y="f69"/>
                    </a:lnTo>
                    <a:lnTo>
                      <a:pt x="f99" y="f64"/>
                    </a:lnTo>
                    <a:lnTo>
                      <a:pt x="f100" y="f64"/>
                    </a:lnTo>
                    <a:lnTo>
                      <a:pt x="f101" y="f68"/>
                    </a:lnTo>
                    <a:lnTo>
                      <a:pt x="f102" y="f67"/>
                    </a:lnTo>
                    <a:lnTo>
                      <a:pt x="f103" y="f67"/>
                    </a:lnTo>
                    <a:lnTo>
                      <a:pt x="f104" y="f66"/>
                    </a:lnTo>
                    <a:lnTo>
                      <a:pt x="f105" y="f66"/>
                    </a:lnTo>
                    <a:lnTo>
                      <a:pt x="f106" y="f65"/>
                    </a:lnTo>
                    <a:lnTo>
                      <a:pt x="f107" y="f63"/>
                    </a:lnTo>
                    <a:lnTo>
                      <a:pt x="f108" y="f63"/>
                    </a:lnTo>
                    <a:lnTo>
                      <a:pt x="f109" y="f61"/>
                    </a:lnTo>
                    <a:lnTo>
                      <a:pt x="f110" y="f58"/>
                    </a:lnTo>
                    <a:lnTo>
                      <a:pt x="f3" y="f56"/>
                    </a:lnTo>
                    <a:lnTo>
                      <a:pt x="f3" y="f53"/>
                    </a:lnTo>
                    <a:lnTo>
                      <a:pt x="f110" y="f51"/>
                    </a:lnTo>
                    <a:lnTo>
                      <a:pt x="f108" y="f47"/>
                    </a:lnTo>
                    <a:lnTo>
                      <a:pt x="f107" y="f44"/>
                    </a:lnTo>
                    <a:lnTo>
                      <a:pt x="f111" y="f42"/>
                    </a:lnTo>
                    <a:lnTo>
                      <a:pt x="f112" y="f40"/>
                    </a:lnTo>
                    <a:lnTo>
                      <a:pt x="f113" y="f38"/>
                    </a:lnTo>
                    <a:lnTo>
                      <a:pt x="f114" y="f35"/>
                    </a:lnTo>
                    <a:lnTo>
                      <a:pt x="f115" y="f33"/>
                    </a:lnTo>
                    <a:lnTo>
                      <a:pt x="f116" y="f33"/>
                    </a:lnTo>
                    <a:lnTo>
                      <a:pt x="f117" y="f28"/>
                    </a:lnTo>
                    <a:lnTo>
                      <a:pt x="f118" y="f28"/>
                    </a:lnTo>
                    <a:lnTo>
                      <a:pt x="f119" y="f26"/>
                    </a:lnTo>
                    <a:lnTo>
                      <a:pt x="f120" y="f23"/>
                    </a:lnTo>
                    <a:lnTo>
                      <a:pt x="f121" y="f23"/>
                    </a:lnTo>
                    <a:lnTo>
                      <a:pt x="f96" y="f20"/>
                    </a:lnTo>
                    <a:lnTo>
                      <a:pt x="f122" y="f18"/>
                    </a:lnTo>
                    <a:lnTo>
                      <a:pt x="f123" y="f18"/>
                    </a:lnTo>
                    <a:lnTo>
                      <a:pt x="f124" y="f15"/>
                    </a:lnTo>
                    <a:lnTo>
                      <a:pt x="f94" y="f15"/>
                    </a:lnTo>
                    <a:lnTo>
                      <a:pt x="f125" y="f12"/>
                    </a:lnTo>
                    <a:lnTo>
                      <a:pt x="f93" y="f12"/>
                    </a:lnTo>
                    <a:lnTo>
                      <a:pt x="f126" y="f8"/>
                    </a:lnTo>
                    <a:lnTo>
                      <a:pt x="f127" y="f8"/>
                    </a:lnTo>
                    <a:lnTo>
                      <a:pt x="f92" y="f8"/>
                    </a:lnTo>
                    <a:lnTo>
                      <a:pt x="f128" y="f8"/>
                    </a:lnTo>
                    <a:lnTo>
                      <a:pt x="f129" y="f2"/>
                    </a:lnTo>
                    <a:lnTo>
                      <a:pt x="f130" y="f2"/>
                    </a:lnTo>
                    <a:lnTo>
                      <a:pt x="f5" y="f2"/>
                    </a:lnTo>
                    <a:lnTo>
                      <a:pt x="f5" y="f2"/>
                    </a:lnTo>
                    <a:close/>
                  </a:path>
                </a:pathLst>
              </a:custGeom>
              <a:solidFill>
                <a:srgbClr val="E6E6FF"/>
              </a:solidFill>
              <a:ln>
                <a:noFill/>
                <a:prstDash val="solid"/>
              </a:ln>
            </p:spPr>
            <p:txBody>
              <a:bodyPr vert="horz" wrap="square" lIns="90000" tIns="46800" rIns="90000" bIns="46800" anchor="t" anchorCtr="0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ru-RU" sz="1800" b="0" i="0" u="none" strike="noStrike" kern="1200">
                  <a:ln>
                    <a:noFill/>
                  </a:ln>
                  <a:latin typeface="Arial" pitchFamily="18"/>
                  <a:ea typeface="Microsoft YaHei" pitchFamily="2"/>
                  <a:cs typeface="Lucida Sans" pitchFamily="2"/>
                </a:endParaRPr>
              </a:p>
            </p:txBody>
          </p:sp>
          <p:sp>
            <p:nvSpPr>
              <p:cNvPr id="122" name="Полилиния 121"/>
              <p:cNvSpPr/>
              <p:nvPr/>
            </p:nvSpPr>
            <p:spPr>
              <a:xfrm>
                <a:off x="8348040" y="1959840"/>
                <a:ext cx="91080" cy="22320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211"/>
                  <a:gd name="f4" fmla="val 44"/>
                  <a:gd name="f5" fmla="val 152"/>
                  <a:gd name="f6" fmla="val 149"/>
                  <a:gd name="f7" fmla="val 148"/>
                  <a:gd name="f8" fmla="val 146"/>
                  <a:gd name="f9" fmla="val 145"/>
                  <a:gd name="f10" fmla="val 1"/>
                  <a:gd name="f11" fmla="val 142"/>
                  <a:gd name="f12" fmla="val 140"/>
                  <a:gd name="f13" fmla="val 137"/>
                  <a:gd name="f14" fmla="val 135"/>
                  <a:gd name="f15" fmla="val 2"/>
                  <a:gd name="f16" fmla="val 132"/>
                  <a:gd name="f17" fmla="val 130"/>
                  <a:gd name="f18" fmla="val 126"/>
                  <a:gd name="f19" fmla="val 4"/>
                  <a:gd name="f20" fmla="val 124"/>
                  <a:gd name="f21" fmla="val 120"/>
                  <a:gd name="f22" fmla="val 118"/>
                  <a:gd name="f23" fmla="val 114"/>
                  <a:gd name="f24" fmla="val 5"/>
                  <a:gd name="f25" fmla="val 112"/>
                  <a:gd name="f26" fmla="val 108"/>
                  <a:gd name="f27" fmla="val 104"/>
                  <a:gd name="f28" fmla="val 102"/>
                  <a:gd name="f29" fmla="val 6"/>
                  <a:gd name="f30" fmla="val 98"/>
                  <a:gd name="f31" fmla="val 95"/>
                  <a:gd name="f32" fmla="val 91"/>
                  <a:gd name="f33" fmla="val 87"/>
                  <a:gd name="f34" fmla="val 84"/>
                  <a:gd name="f35" fmla="val 7"/>
                  <a:gd name="f36" fmla="val 80"/>
                  <a:gd name="f37" fmla="val 78"/>
                  <a:gd name="f38" fmla="val 73"/>
                  <a:gd name="f39" fmla="val 70"/>
                  <a:gd name="f40" fmla="val 9"/>
                  <a:gd name="f41" fmla="val 67"/>
                  <a:gd name="f42" fmla="val 63"/>
                  <a:gd name="f43" fmla="val 10"/>
                  <a:gd name="f44" fmla="val 59"/>
                  <a:gd name="f45" fmla="val 57"/>
                  <a:gd name="f46" fmla="val 53"/>
                  <a:gd name="f47" fmla="val 50"/>
                  <a:gd name="f48" fmla="val 11"/>
                  <a:gd name="f49" fmla="val 46"/>
                  <a:gd name="f50" fmla="val 40"/>
                  <a:gd name="f51" fmla="val 12"/>
                  <a:gd name="f52" fmla="val 37"/>
                  <a:gd name="f53" fmla="val 34"/>
                  <a:gd name="f54" fmla="val 31"/>
                  <a:gd name="f55" fmla="val 13"/>
                  <a:gd name="f56" fmla="val 28"/>
                  <a:gd name="f57" fmla="val 25"/>
                  <a:gd name="f58" fmla="val 15"/>
                  <a:gd name="f59" fmla="val 23"/>
                  <a:gd name="f60" fmla="val 20"/>
                  <a:gd name="f61" fmla="val 16"/>
                  <a:gd name="f62" fmla="val 18"/>
                  <a:gd name="f63" fmla="val 17"/>
                  <a:gd name="f64" fmla="val 19"/>
                  <a:gd name="f65" fmla="val 21"/>
                  <a:gd name="f66" fmla="val 22"/>
                  <a:gd name="f67" fmla="val 24"/>
                  <a:gd name="f68" fmla="val 26"/>
                  <a:gd name="f69" fmla="val 29"/>
                  <a:gd name="f70" fmla="val 32"/>
                  <a:gd name="f71" fmla="val 33"/>
                  <a:gd name="f72" fmla="val 3"/>
                  <a:gd name="f73" fmla="val 35"/>
                  <a:gd name="f74" fmla="val 36"/>
                  <a:gd name="f75" fmla="val 38"/>
                  <a:gd name="f76" fmla="val 14"/>
                  <a:gd name="f77" fmla="val 39"/>
                  <a:gd name="f78" fmla="val 27"/>
                  <a:gd name="f79" fmla="val 30"/>
                  <a:gd name="f80" fmla="val 41"/>
                  <a:gd name="f81" fmla="val 43"/>
                  <a:gd name="f82" fmla="val 45"/>
                  <a:gd name="f83" fmla="val 58"/>
                  <a:gd name="f84" fmla="val 62"/>
                  <a:gd name="f85" fmla="val 72"/>
                  <a:gd name="f86" fmla="val 76"/>
                  <a:gd name="f87" fmla="val 81"/>
                  <a:gd name="f88" fmla="val 86"/>
                  <a:gd name="f89" fmla="val 96"/>
                  <a:gd name="f90" fmla="val 101"/>
                  <a:gd name="f91" fmla="val 106"/>
                  <a:gd name="f92" fmla="val 110"/>
                  <a:gd name="f93" fmla="val 115"/>
                  <a:gd name="f94" fmla="val 125"/>
                  <a:gd name="f95" fmla="val 143"/>
                  <a:gd name="f96" fmla="val 153"/>
                  <a:gd name="f97" fmla="val 157"/>
                  <a:gd name="f98" fmla="val 162"/>
                  <a:gd name="f99" fmla="val 165"/>
                  <a:gd name="f100" fmla="val 169"/>
                  <a:gd name="f101" fmla="val 174"/>
                  <a:gd name="f102" fmla="val 177"/>
                  <a:gd name="f103" fmla="val 181"/>
                  <a:gd name="f104" fmla="val 185"/>
                  <a:gd name="f105" fmla="val 187"/>
                  <a:gd name="f106" fmla="val 191"/>
                  <a:gd name="f107" fmla="val 193"/>
                  <a:gd name="f108" fmla="val 196"/>
                  <a:gd name="f109" fmla="val 199"/>
                  <a:gd name="f110" fmla="val 202"/>
                  <a:gd name="f111" fmla="val 203"/>
                  <a:gd name="f112" fmla="val 205"/>
                  <a:gd name="f113" fmla="val 207"/>
                  <a:gd name="f114" fmla="val 209"/>
                  <a:gd name="f115" fmla="val 210"/>
                  <a:gd name="f116" fmla="val 208"/>
                  <a:gd name="f117" fmla="val 204"/>
                  <a:gd name="f118" fmla="val 201"/>
                  <a:gd name="f119" fmla="val 198"/>
                  <a:gd name="f120" fmla="val 194"/>
                  <a:gd name="f121" fmla="val 188"/>
                  <a:gd name="f122" fmla="val 186"/>
                  <a:gd name="f123" fmla="val 183"/>
                  <a:gd name="f124" fmla="val 179"/>
                  <a:gd name="f125" fmla="val 176"/>
                  <a:gd name="f126" fmla="val 175"/>
                  <a:gd name="f127" fmla="val 173"/>
                  <a:gd name="f128" fmla="val 170"/>
                  <a:gd name="f129" fmla="val 168"/>
                  <a:gd name="f130" fmla="val 163"/>
                  <a:gd name="f131" fmla="val 159"/>
                  <a:gd name="f132" fmla="val 158"/>
                  <a:gd name="f133" fmla="val 155"/>
                  <a:gd name="f134" fmla="*/ f0 1 211"/>
                  <a:gd name="f135" fmla="*/ f1 1 44"/>
                  <a:gd name="f136" fmla="val f2"/>
                  <a:gd name="f137" fmla="val f3"/>
                  <a:gd name="f138" fmla="val f4"/>
                  <a:gd name="f139" fmla="+- f138 0 f136"/>
                  <a:gd name="f140" fmla="+- f137 0 f136"/>
                  <a:gd name="f141" fmla="*/ f140 1 211"/>
                  <a:gd name="f142" fmla="*/ f139 1 44"/>
                  <a:gd name="f143" fmla="*/ f136 1 f141"/>
                  <a:gd name="f144" fmla="*/ f137 1 f141"/>
                  <a:gd name="f145" fmla="*/ f136 1 f142"/>
                  <a:gd name="f146" fmla="*/ f138 1 f142"/>
                  <a:gd name="f147" fmla="*/ f143 f134 1"/>
                  <a:gd name="f148" fmla="*/ f144 f134 1"/>
                  <a:gd name="f149" fmla="*/ f146 f135 1"/>
                  <a:gd name="f150" fmla="*/ f145 f13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147" t="f150" r="f148" b="f149"/>
                <a:pathLst>
                  <a:path w="211" h="44">
                    <a:moveTo>
                      <a:pt x="f5" y="f2"/>
                    </a:moveTo>
                    <a:lnTo>
                      <a:pt x="f6" y="f2"/>
                    </a:lnTo>
                    <a:lnTo>
                      <a:pt x="f7" y="f2"/>
                    </a:lnTo>
                    <a:lnTo>
                      <a:pt x="f8" y="f2"/>
                    </a:lnTo>
                    <a:lnTo>
                      <a:pt x="f9" y="f10"/>
                    </a:lnTo>
                    <a:lnTo>
                      <a:pt x="f11" y="f10"/>
                    </a:lnTo>
                    <a:lnTo>
                      <a:pt x="f12" y="f10"/>
                    </a:lnTo>
                    <a:lnTo>
                      <a:pt x="f13" y="f10"/>
                    </a:lnTo>
                    <a:lnTo>
                      <a:pt x="f14" y="f15"/>
                    </a:lnTo>
                    <a:lnTo>
                      <a:pt x="f16" y="f15"/>
                    </a:lnTo>
                    <a:lnTo>
                      <a:pt x="f17" y="f15"/>
                    </a:lnTo>
                    <a:lnTo>
                      <a:pt x="f18" y="f19"/>
                    </a:lnTo>
                    <a:lnTo>
                      <a:pt x="f20" y="f19"/>
                    </a:lnTo>
                    <a:lnTo>
                      <a:pt x="f21" y="f19"/>
                    </a:lnTo>
                    <a:lnTo>
                      <a:pt x="f22" y="f19"/>
                    </a:lnTo>
                    <a:lnTo>
                      <a:pt x="f23" y="f24"/>
                    </a:lnTo>
                    <a:lnTo>
                      <a:pt x="f25" y="f24"/>
                    </a:lnTo>
                    <a:lnTo>
                      <a:pt x="f26" y="f24"/>
                    </a:lnTo>
                    <a:lnTo>
                      <a:pt x="f27" y="f24"/>
                    </a:lnTo>
                    <a:lnTo>
                      <a:pt x="f28" y="f29"/>
                    </a:lnTo>
                    <a:lnTo>
                      <a:pt x="f30" y="f29"/>
                    </a:lnTo>
                    <a:lnTo>
                      <a:pt x="f31" y="f29"/>
                    </a:lnTo>
                    <a:lnTo>
                      <a:pt x="f32" y="f29"/>
                    </a:lnTo>
                    <a:lnTo>
                      <a:pt x="f33" y="f29"/>
                    </a:lnTo>
                    <a:lnTo>
                      <a:pt x="f34" y="f35"/>
                    </a:lnTo>
                    <a:lnTo>
                      <a:pt x="f36" y="f35"/>
                    </a:lnTo>
                    <a:lnTo>
                      <a:pt x="f37" y="f35"/>
                    </a:lnTo>
                    <a:lnTo>
                      <a:pt x="f38" y="f35"/>
                    </a:lnTo>
                    <a:lnTo>
                      <a:pt x="f39" y="f40"/>
                    </a:lnTo>
                    <a:lnTo>
                      <a:pt x="f41" y="f40"/>
                    </a:lnTo>
                    <a:lnTo>
                      <a:pt x="f42" y="f43"/>
                    </a:lnTo>
                    <a:lnTo>
                      <a:pt x="f44" y="f43"/>
                    </a:lnTo>
                    <a:lnTo>
                      <a:pt x="f45" y="f43"/>
                    </a:lnTo>
                    <a:lnTo>
                      <a:pt x="f46" y="f43"/>
                    </a:lnTo>
                    <a:lnTo>
                      <a:pt x="f47" y="f48"/>
                    </a:lnTo>
                    <a:lnTo>
                      <a:pt x="f49" y="f48"/>
                    </a:lnTo>
                    <a:lnTo>
                      <a:pt x="f4" y="f48"/>
                    </a:lnTo>
                    <a:lnTo>
                      <a:pt x="f50" y="f51"/>
                    </a:lnTo>
                    <a:lnTo>
                      <a:pt x="f52" y="f51"/>
                    </a:lnTo>
                    <a:lnTo>
                      <a:pt x="f53" y="f51"/>
                    </a:lnTo>
                    <a:lnTo>
                      <a:pt x="f54" y="f55"/>
                    </a:lnTo>
                    <a:lnTo>
                      <a:pt x="f56" y="f55"/>
                    </a:lnTo>
                    <a:lnTo>
                      <a:pt x="f57" y="f58"/>
                    </a:lnTo>
                    <a:lnTo>
                      <a:pt x="f59" y="f58"/>
                    </a:lnTo>
                    <a:lnTo>
                      <a:pt x="f60" y="f61"/>
                    </a:lnTo>
                    <a:lnTo>
                      <a:pt x="f62" y="f61"/>
                    </a:lnTo>
                    <a:lnTo>
                      <a:pt x="f61" y="f61"/>
                    </a:lnTo>
                    <a:lnTo>
                      <a:pt x="f55" y="f63"/>
                    </a:lnTo>
                    <a:lnTo>
                      <a:pt x="f51" y="f62"/>
                    </a:lnTo>
                    <a:lnTo>
                      <a:pt x="f43" y="f62"/>
                    </a:lnTo>
                    <a:lnTo>
                      <a:pt x="f35" y="f62"/>
                    </a:lnTo>
                    <a:lnTo>
                      <a:pt x="f29" y="f64"/>
                    </a:lnTo>
                    <a:lnTo>
                      <a:pt x="f24" y="f65"/>
                    </a:lnTo>
                    <a:lnTo>
                      <a:pt x="f15" y="f66"/>
                    </a:lnTo>
                    <a:lnTo>
                      <a:pt x="f10" y="f67"/>
                    </a:lnTo>
                    <a:lnTo>
                      <a:pt x="f2" y="f68"/>
                    </a:lnTo>
                    <a:lnTo>
                      <a:pt x="f2" y="f56"/>
                    </a:lnTo>
                    <a:lnTo>
                      <a:pt x="f2" y="f69"/>
                    </a:lnTo>
                    <a:lnTo>
                      <a:pt x="f15" y="f70"/>
                    </a:lnTo>
                    <a:lnTo>
                      <a:pt x="f15" y="f71"/>
                    </a:lnTo>
                    <a:lnTo>
                      <a:pt x="f72" y="f53"/>
                    </a:lnTo>
                    <a:lnTo>
                      <a:pt x="f29" y="f73"/>
                    </a:lnTo>
                    <a:lnTo>
                      <a:pt x="f35" y="f73"/>
                    </a:lnTo>
                    <a:lnTo>
                      <a:pt x="f43" y="f74"/>
                    </a:lnTo>
                    <a:lnTo>
                      <a:pt x="f51" y="f75"/>
                    </a:lnTo>
                    <a:lnTo>
                      <a:pt x="f76" y="f75"/>
                    </a:lnTo>
                    <a:lnTo>
                      <a:pt x="f63" y="f77"/>
                    </a:lnTo>
                    <a:lnTo>
                      <a:pt x="f60" y="f77"/>
                    </a:lnTo>
                    <a:lnTo>
                      <a:pt x="f59" y="f50"/>
                    </a:lnTo>
                    <a:lnTo>
                      <a:pt x="f78" y="f50"/>
                    </a:lnTo>
                    <a:lnTo>
                      <a:pt x="f79" y="f80"/>
                    </a:lnTo>
                    <a:lnTo>
                      <a:pt x="f53" y="f80"/>
                    </a:lnTo>
                    <a:lnTo>
                      <a:pt x="f52" y="f80"/>
                    </a:lnTo>
                    <a:lnTo>
                      <a:pt x="f80" y="f81"/>
                    </a:lnTo>
                    <a:lnTo>
                      <a:pt x="f82" y="f81"/>
                    </a:lnTo>
                    <a:lnTo>
                      <a:pt x="f47" y="f81"/>
                    </a:lnTo>
                    <a:lnTo>
                      <a:pt x="f46" y="f4"/>
                    </a:lnTo>
                    <a:lnTo>
                      <a:pt x="f83" y="f4"/>
                    </a:lnTo>
                    <a:lnTo>
                      <a:pt x="f84" y="f4"/>
                    </a:lnTo>
                    <a:lnTo>
                      <a:pt x="f41" y="f4"/>
                    </a:lnTo>
                    <a:lnTo>
                      <a:pt x="f85" y="f4"/>
                    </a:lnTo>
                    <a:lnTo>
                      <a:pt x="f86" y="f4"/>
                    </a:lnTo>
                    <a:lnTo>
                      <a:pt x="f87" y="f4"/>
                    </a:lnTo>
                    <a:lnTo>
                      <a:pt x="f88" y="f4"/>
                    </a:lnTo>
                    <a:lnTo>
                      <a:pt x="f32" y="f4"/>
                    </a:lnTo>
                    <a:lnTo>
                      <a:pt x="f89" y="f4"/>
                    </a:lnTo>
                    <a:lnTo>
                      <a:pt x="f90" y="f4"/>
                    </a:lnTo>
                    <a:lnTo>
                      <a:pt x="f91" y="f4"/>
                    </a:lnTo>
                    <a:lnTo>
                      <a:pt x="f92" y="f4"/>
                    </a:lnTo>
                    <a:lnTo>
                      <a:pt x="f93" y="f4"/>
                    </a:lnTo>
                    <a:lnTo>
                      <a:pt x="f21" y="f4"/>
                    </a:lnTo>
                    <a:lnTo>
                      <a:pt x="f94" y="f81"/>
                    </a:lnTo>
                    <a:lnTo>
                      <a:pt x="f17" y="f81"/>
                    </a:lnTo>
                    <a:lnTo>
                      <a:pt x="f14" y="f81"/>
                    </a:lnTo>
                    <a:lnTo>
                      <a:pt x="f12" y="f81"/>
                    </a:lnTo>
                    <a:lnTo>
                      <a:pt x="f95" y="f80"/>
                    </a:lnTo>
                    <a:lnTo>
                      <a:pt x="f7" y="f80"/>
                    </a:lnTo>
                    <a:lnTo>
                      <a:pt x="f96" y="f80"/>
                    </a:lnTo>
                    <a:lnTo>
                      <a:pt x="f97" y="f80"/>
                    </a:lnTo>
                    <a:lnTo>
                      <a:pt x="f98" y="f50"/>
                    </a:lnTo>
                    <a:lnTo>
                      <a:pt x="f99" y="f50"/>
                    </a:lnTo>
                    <a:lnTo>
                      <a:pt x="f100" y="f77"/>
                    </a:lnTo>
                    <a:lnTo>
                      <a:pt x="f101" y="f77"/>
                    </a:lnTo>
                    <a:lnTo>
                      <a:pt x="f102" y="f77"/>
                    </a:lnTo>
                    <a:lnTo>
                      <a:pt x="f103" y="f75"/>
                    </a:lnTo>
                    <a:lnTo>
                      <a:pt x="f104" y="f75"/>
                    </a:lnTo>
                    <a:lnTo>
                      <a:pt x="f105" y="f75"/>
                    </a:lnTo>
                    <a:lnTo>
                      <a:pt x="f106" y="f74"/>
                    </a:lnTo>
                    <a:lnTo>
                      <a:pt x="f107" y="f74"/>
                    </a:lnTo>
                    <a:lnTo>
                      <a:pt x="f108" y="f73"/>
                    </a:lnTo>
                    <a:lnTo>
                      <a:pt x="f109" y="f73"/>
                    </a:lnTo>
                    <a:lnTo>
                      <a:pt x="f110" y="f73"/>
                    </a:lnTo>
                    <a:lnTo>
                      <a:pt x="f111" y="f53"/>
                    </a:lnTo>
                    <a:lnTo>
                      <a:pt x="f112" y="f53"/>
                    </a:lnTo>
                    <a:lnTo>
                      <a:pt x="f113" y="f53"/>
                    </a:lnTo>
                    <a:lnTo>
                      <a:pt x="f114" y="f71"/>
                    </a:lnTo>
                    <a:lnTo>
                      <a:pt x="f3" y="f70"/>
                    </a:lnTo>
                    <a:lnTo>
                      <a:pt x="f3" y="f79"/>
                    </a:lnTo>
                    <a:lnTo>
                      <a:pt x="f115" y="f69"/>
                    </a:lnTo>
                    <a:lnTo>
                      <a:pt x="f116" y="f56"/>
                    </a:lnTo>
                    <a:lnTo>
                      <a:pt x="f113" y="f78"/>
                    </a:lnTo>
                    <a:lnTo>
                      <a:pt x="f117" y="f68"/>
                    </a:lnTo>
                    <a:lnTo>
                      <a:pt x="f111" y="f67"/>
                    </a:lnTo>
                    <a:lnTo>
                      <a:pt x="f118" y="f59"/>
                    </a:lnTo>
                    <a:lnTo>
                      <a:pt x="f119" y="f66"/>
                    </a:lnTo>
                    <a:lnTo>
                      <a:pt x="f108" y="f65"/>
                    </a:lnTo>
                    <a:lnTo>
                      <a:pt x="f120" y="f64"/>
                    </a:lnTo>
                    <a:lnTo>
                      <a:pt x="f106" y="f62"/>
                    </a:lnTo>
                    <a:lnTo>
                      <a:pt x="f121" y="f63"/>
                    </a:lnTo>
                    <a:lnTo>
                      <a:pt x="f122" y="f61"/>
                    </a:lnTo>
                    <a:lnTo>
                      <a:pt x="f123" y="f58"/>
                    </a:lnTo>
                    <a:lnTo>
                      <a:pt x="f103" y="f55"/>
                    </a:lnTo>
                    <a:lnTo>
                      <a:pt x="f124" y="f51"/>
                    </a:lnTo>
                    <a:lnTo>
                      <a:pt x="f125" y="f48"/>
                    </a:lnTo>
                    <a:lnTo>
                      <a:pt x="f126" y="f43"/>
                    </a:lnTo>
                    <a:lnTo>
                      <a:pt x="f127" y="f40"/>
                    </a:lnTo>
                    <a:lnTo>
                      <a:pt x="f128" y="f35"/>
                    </a:lnTo>
                    <a:lnTo>
                      <a:pt x="f129" y="f29"/>
                    </a:lnTo>
                    <a:lnTo>
                      <a:pt x="f99" y="f29"/>
                    </a:lnTo>
                    <a:lnTo>
                      <a:pt x="f130" y="f24"/>
                    </a:lnTo>
                    <a:lnTo>
                      <a:pt x="f98" y="f19"/>
                    </a:lnTo>
                    <a:lnTo>
                      <a:pt x="f131" y="f19"/>
                    </a:lnTo>
                    <a:lnTo>
                      <a:pt x="f132" y="f15"/>
                    </a:lnTo>
                    <a:lnTo>
                      <a:pt x="f133" y="f10"/>
                    </a:lnTo>
                    <a:lnTo>
                      <a:pt x="f96" y="f2"/>
                    </a:lnTo>
                    <a:lnTo>
                      <a:pt x="f5" y="f2"/>
                    </a:lnTo>
                    <a:lnTo>
                      <a:pt x="f5" y="f2"/>
                    </a:lnTo>
                    <a:lnTo>
                      <a:pt x="f5" y="f2"/>
                    </a:lnTo>
                    <a:close/>
                  </a:path>
                </a:pathLst>
              </a:custGeom>
              <a:solidFill>
                <a:srgbClr val="E6E6FF"/>
              </a:solidFill>
              <a:ln>
                <a:noFill/>
                <a:prstDash val="solid"/>
              </a:ln>
            </p:spPr>
            <p:txBody>
              <a:bodyPr vert="horz" wrap="square" lIns="90000" tIns="46800" rIns="90000" bIns="46800" anchor="t" anchorCtr="0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ru-RU" sz="1800" b="0" i="0" u="none" strike="noStrike" kern="1200">
                  <a:ln>
                    <a:noFill/>
                  </a:ln>
                  <a:latin typeface="Arial" pitchFamily="18"/>
                  <a:ea typeface="Microsoft YaHei" pitchFamily="2"/>
                  <a:cs typeface="Lucida Sans" pitchFamily="2"/>
                </a:endParaRPr>
              </a:p>
            </p:txBody>
          </p:sp>
          <p:sp>
            <p:nvSpPr>
              <p:cNvPr id="123" name="Полилиния 122"/>
              <p:cNvSpPr/>
              <p:nvPr/>
            </p:nvSpPr>
            <p:spPr>
              <a:xfrm>
                <a:off x="8361360" y="2001599"/>
                <a:ext cx="68760" cy="25200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161"/>
                  <a:gd name="f4" fmla="val 49"/>
                  <a:gd name="f5" fmla="val 97"/>
                  <a:gd name="f6" fmla="val 94"/>
                  <a:gd name="f7" fmla="val 1"/>
                  <a:gd name="f8" fmla="val 91"/>
                  <a:gd name="f9" fmla="val 89"/>
                  <a:gd name="f10" fmla="val 86"/>
                  <a:gd name="f11" fmla="val 2"/>
                  <a:gd name="f12" fmla="val 85"/>
                  <a:gd name="f13" fmla="val 84"/>
                  <a:gd name="f14" fmla="val 81"/>
                  <a:gd name="f15" fmla="val 79"/>
                  <a:gd name="f16" fmla="val 77"/>
                  <a:gd name="f17" fmla="val 4"/>
                  <a:gd name="f18" fmla="val 75"/>
                  <a:gd name="f19" fmla="val 73"/>
                  <a:gd name="f20" fmla="val 71"/>
                  <a:gd name="f21" fmla="val 68"/>
                  <a:gd name="f22" fmla="val 5"/>
                  <a:gd name="f23" fmla="val 67"/>
                  <a:gd name="f24" fmla="val 63"/>
                  <a:gd name="f25" fmla="val 62"/>
                  <a:gd name="f26" fmla="val 58"/>
                  <a:gd name="f27" fmla="val 57"/>
                  <a:gd name="f28" fmla="val 55"/>
                  <a:gd name="f29" fmla="val 52"/>
                  <a:gd name="f30" fmla="val 6"/>
                  <a:gd name="f31" fmla="val 50"/>
                  <a:gd name="f32" fmla="val 47"/>
                  <a:gd name="f33" fmla="val 45"/>
                  <a:gd name="f34" fmla="val 43"/>
                  <a:gd name="f35" fmla="val 40"/>
                  <a:gd name="f36" fmla="val 7"/>
                  <a:gd name="f37" fmla="val 38"/>
                  <a:gd name="f38" fmla="val 36"/>
                  <a:gd name="f39" fmla="val 34"/>
                  <a:gd name="f40" fmla="val 32"/>
                  <a:gd name="f41" fmla="val 29"/>
                  <a:gd name="f42" fmla="val 9"/>
                  <a:gd name="f43" fmla="val 27"/>
                  <a:gd name="f44" fmla="val 26"/>
                  <a:gd name="f45" fmla="val 23"/>
                  <a:gd name="f46" fmla="val 21"/>
                  <a:gd name="f47" fmla="val 10"/>
                  <a:gd name="f48" fmla="val 19"/>
                  <a:gd name="f49" fmla="val 17"/>
                  <a:gd name="f50" fmla="val 11"/>
                  <a:gd name="f51" fmla="val 16"/>
                  <a:gd name="f52" fmla="val 13"/>
                  <a:gd name="f53" fmla="val 12"/>
                  <a:gd name="f54" fmla="val 8"/>
                  <a:gd name="f55" fmla="val 15"/>
                  <a:gd name="f56" fmla="val 24"/>
                  <a:gd name="f57" fmla="val 28"/>
                  <a:gd name="f58" fmla="val 30"/>
                  <a:gd name="f59" fmla="val 33"/>
                  <a:gd name="f60" fmla="val 35"/>
                  <a:gd name="f61" fmla="val 39"/>
                  <a:gd name="f62" fmla="val 41"/>
                  <a:gd name="f63" fmla="val 44"/>
                  <a:gd name="f64" fmla="val 46"/>
                  <a:gd name="f65" fmla="val 51"/>
                  <a:gd name="f66" fmla="val 61"/>
                  <a:gd name="f67" fmla="val 64"/>
                  <a:gd name="f68" fmla="val 72"/>
                  <a:gd name="f69" fmla="val 83"/>
                  <a:gd name="f70" fmla="val 90"/>
                  <a:gd name="f71" fmla="val 92"/>
                  <a:gd name="f72" fmla="val 96"/>
                  <a:gd name="f73" fmla="val 100"/>
                  <a:gd name="f74" fmla="val 103"/>
                  <a:gd name="f75" fmla="val 107"/>
                  <a:gd name="f76" fmla="val 111"/>
                  <a:gd name="f77" fmla="val 113"/>
                  <a:gd name="f78" fmla="val 117"/>
                  <a:gd name="f79" fmla="val 120"/>
                  <a:gd name="f80" fmla="val 123"/>
                  <a:gd name="f81" fmla="val 126"/>
                  <a:gd name="f82" fmla="val 129"/>
                  <a:gd name="f83" fmla="val 131"/>
                  <a:gd name="f84" fmla="val 135"/>
                  <a:gd name="f85" fmla="val 137"/>
                  <a:gd name="f86" fmla="val 140"/>
                  <a:gd name="f87" fmla="val 142"/>
                  <a:gd name="f88" fmla="val 145"/>
                  <a:gd name="f89" fmla="val 147"/>
                  <a:gd name="f90" fmla="val 150"/>
                  <a:gd name="f91" fmla="val 151"/>
                  <a:gd name="f92" fmla="val 152"/>
                  <a:gd name="f93" fmla="val 154"/>
                  <a:gd name="f94" fmla="val 156"/>
                  <a:gd name="f95" fmla="val 158"/>
                  <a:gd name="f96" fmla="val 159"/>
                  <a:gd name="f97" fmla="val 153"/>
                  <a:gd name="f98" fmla="val 148"/>
                  <a:gd name="f99" fmla="val 146"/>
                  <a:gd name="f100" fmla="val 18"/>
                  <a:gd name="f101" fmla="val 144"/>
                  <a:gd name="f102" fmla="val 141"/>
                  <a:gd name="f103" fmla="val 139"/>
                  <a:gd name="f104" fmla="val 133"/>
                  <a:gd name="f105" fmla="val 130"/>
                  <a:gd name="f106" fmla="val 128"/>
                  <a:gd name="f107" fmla="val 125"/>
                  <a:gd name="f108" fmla="val 119"/>
                  <a:gd name="f109" fmla="val 116"/>
                  <a:gd name="f110" fmla="val 114"/>
                  <a:gd name="f111" fmla="val 112"/>
                  <a:gd name="f112" fmla="val 109"/>
                  <a:gd name="f113" fmla="val 108"/>
                  <a:gd name="f114" fmla="val 106"/>
                  <a:gd name="f115" fmla="val 105"/>
                  <a:gd name="f116" fmla="val 99"/>
                  <a:gd name="f117" fmla="*/ f0 1 161"/>
                  <a:gd name="f118" fmla="*/ f1 1 49"/>
                  <a:gd name="f119" fmla="val f2"/>
                  <a:gd name="f120" fmla="val f3"/>
                  <a:gd name="f121" fmla="val f4"/>
                  <a:gd name="f122" fmla="+- f121 0 f119"/>
                  <a:gd name="f123" fmla="+- f120 0 f119"/>
                  <a:gd name="f124" fmla="*/ f123 1 161"/>
                  <a:gd name="f125" fmla="*/ f122 1 49"/>
                  <a:gd name="f126" fmla="*/ f119 1 f124"/>
                  <a:gd name="f127" fmla="*/ f120 1 f124"/>
                  <a:gd name="f128" fmla="*/ f119 1 f125"/>
                  <a:gd name="f129" fmla="*/ f121 1 f125"/>
                  <a:gd name="f130" fmla="*/ f126 f117 1"/>
                  <a:gd name="f131" fmla="*/ f127 f117 1"/>
                  <a:gd name="f132" fmla="*/ f129 f118 1"/>
                  <a:gd name="f133" fmla="*/ f128 f118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130" t="f133" r="f131" b="f132"/>
                <a:pathLst>
                  <a:path w="161" h="49">
                    <a:moveTo>
                      <a:pt x="f5" y="f2"/>
                    </a:moveTo>
                    <a:lnTo>
                      <a:pt x="f6" y="f7"/>
                    </a:lnTo>
                    <a:lnTo>
                      <a:pt x="f8" y="f7"/>
                    </a:lnTo>
                    <a:lnTo>
                      <a:pt x="f9" y="f7"/>
                    </a:lnTo>
                    <a:lnTo>
                      <a:pt x="f10" y="f11"/>
                    </a:lnTo>
                    <a:lnTo>
                      <a:pt x="f12" y="f11"/>
                    </a:lnTo>
                    <a:lnTo>
                      <a:pt x="f13" y="f11"/>
                    </a:lnTo>
                    <a:lnTo>
                      <a:pt x="f14" y="f11"/>
                    </a:lnTo>
                    <a:lnTo>
                      <a:pt x="f15" y="f11"/>
                    </a:lnTo>
                    <a:lnTo>
                      <a:pt x="f16" y="f17"/>
                    </a:lnTo>
                    <a:lnTo>
                      <a:pt x="f18" y="f17"/>
                    </a:lnTo>
                    <a:lnTo>
                      <a:pt x="f19" y="f17"/>
                    </a:lnTo>
                    <a:lnTo>
                      <a:pt x="f20" y="f17"/>
                    </a:lnTo>
                    <a:lnTo>
                      <a:pt x="f21" y="f22"/>
                    </a:lnTo>
                    <a:lnTo>
                      <a:pt x="f23" y="f22"/>
                    </a:lnTo>
                    <a:lnTo>
                      <a:pt x="f24" y="f22"/>
                    </a:lnTo>
                    <a:lnTo>
                      <a:pt x="f25" y="f22"/>
                    </a:lnTo>
                    <a:lnTo>
                      <a:pt x="f26" y="f22"/>
                    </a:lnTo>
                    <a:lnTo>
                      <a:pt x="f27" y="f22"/>
                    </a:lnTo>
                    <a:lnTo>
                      <a:pt x="f28" y="f22"/>
                    </a:lnTo>
                    <a:lnTo>
                      <a:pt x="f29" y="f30"/>
                    </a:lnTo>
                    <a:lnTo>
                      <a:pt x="f31" y="f30"/>
                    </a:lnTo>
                    <a:lnTo>
                      <a:pt x="f32" y="f30"/>
                    </a:lnTo>
                    <a:lnTo>
                      <a:pt x="f33" y="f30"/>
                    </a:lnTo>
                    <a:lnTo>
                      <a:pt x="f34" y="f30"/>
                    </a:lnTo>
                    <a:lnTo>
                      <a:pt x="f35" y="f36"/>
                    </a:lnTo>
                    <a:lnTo>
                      <a:pt x="f37" y="f36"/>
                    </a:lnTo>
                    <a:lnTo>
                      <a:pt x="f38" y="f36"/>
                    </a:lnTo>
                    <a:lnTo>
                      <a:pt x="f39" y="f36"/>
                    </a:lnTo>
                    <a:lnTo>
                      <a:pt x="f40" y="f36"/>
                    </a:lnTo>
                    <a:lnTo>
                      <a:pt x="f41" y="f42"/>
                    </a:lnTo>
                    <a:lnTo>
                      <a:pt x="f43" y="f42"/>
                    </a:lnTo>
                    <a:lnTo>
                      <a:pt x="f44" y="f42"/>
                    </a:lnTo>
                    <a:lnTo>
                      <a:pt x="f45" y="f42"/>
                    </a:lnTo>
                    <a:lnTo>
                      <a:pt x="f46" y="f47"/>
                    </a:lnTo>
                    <a:lnTo>
                      <a:pt x="f48" y="f47"/>
                    </a:lnTo>
                    <a:lnTo>
                      <a:pt x="f49" y="f50"/>
                    </a:lnTo>
                    <a:lnTo>
                      <a:pt x="f51" y="f50"/>
                    </a:lnTo>
                    <a:lnTo>
                      <a:pt x="f52" y="f50"/>
                    </a:lnTo>
                    <a:lnTo>
                      <a:pt x="f50" y="f53"/>
                    </a:lnTo>
                    <a:lnTo>
                      <a:pt x="f54" y="f52"/>
                    </a:lnTo>
                    <a:lnTo>
                      <a:pt x="f22" y="f55"/>
                    </a:lnTo>
                    <a:lnTo>
                      <a:pt x="f17" y="f51"/>
                    </a:lnTo>
                    <a:lnTo>
                      <a:pt x="f11" y="f49"/>
                    </a:lnTo>
                    <a:lnTo>
                      <a:pt x="f7" y="f48"/>
                    </a:lnTo>
                    <a:lnTo>
                      <a:pt x="f2" y="f46"/>
                    </a:lnTo>
                    <a:lnTo>
                      <a:pt x="f7" y="f45"/>
                    </a:lnTo>
                    <a:lnTo>
                      <a:pt x="f7" y="f56"/>
                    </a:lnTo>
                    <a:lnTo>
                      <a:pt x="f11" y="f57"/>
                    </a:lnTo>
                    <a:lnTo>
                      <a:pt x="f22" y="f58"/>
                    </a:lnTo>
                    <a:lnTo>
                      <a:pt x="f36" y="f59"/>
                    </a:lnTo>
                    <a:lnTo>
                      <a:pt x="f54" y="f39"/>
                    </a:lnTo>
                    <a:lnTo>
                      <a:pt x="f50" y="f60"/>
                    </a:lnTo>
                    <a:lnTo>
                      <a:pt x="f53" y="f38"/>
                    </a:lnTo>
                    <a:lnTo>
                      <a:pt x="f55" y="f37"/>
                    </a:lnTo>
                    <a:lnTo>
                      <a:pt x="f49" y="f61"/>
                    </a:lnTo>
                    <a:lnTo>
                      <a:pt x="f48" y="f35"/>
                    </a:lnTo>
                    <a:lnTo>
                      <a:pt x="f46" y="f35"/>
                    </a:lnTo>
                    <a:lnTo>
                      <a:pt x="f56" y="f62"/>
                    </a:lnTo>
                    <a:lnTo>
                      <a:pt x="f43" y="f34"/>
                    </a:lnTo>
                    <a:lnTo>
                      <a:pt x="f41" y="f63"/>
                    </a:lnTo>
                    <a:lnTo>
                      <a:pt x="f40" y="f63"/>
                    </a:lnTo>
                    <a:lnTo>
                      <a:pt x="f60" y="f33"/>
                    </a:lnTo>
                    <a:lnTo>
                      <a:pt x="f37" y="f33"/>
                    </a:lnTo>
                    <a:lnTo>
                      <a:pt x="f62" y="f64"/>
                    </a:lnTo>
                    <a:lnTo>
                      <a:pt x="f33" y="f64"/>
                    </a:lnTo>
                    <a:lnTo>
                      <a:pt x="f4" y="f32"/>
                    </a:lnTo>
                    <a:lnTo>
                      <a:pt x="f65" y="f32"/>
                    </a:lnTo>
                    <a:lnTo>
                      <a:pt x="f28" y="f32"/>
                    </a:lnTo>
                    <a:lnTo>
                      <a:pt x="f27" y="f32"/>
                    </a:lnTo>
                    <a:lnTo>
                      <a:pt x="f66" y="f4"/>
                    </a:lnTo>
                    <a:lnTo>
                      <a:pt x="f67" y="f4"/>
                    </a:lnTo>
                    <a:lnTo>
                      <a:pt x="f21" y="f4"/>
                    </a:lnTo>
                    <a:lnTo>
                      <a:pt x="f68" y="f4"/>
                    </a:lnTo>
                    <a:lnTo>
                      <a:pt x="f18" y="f4"/>
                    </a:lnTo>
                    <a:lnTo>
                      <a:pt x="f15" y="f4"/>
                    </a:lnTo>
                    <a:lnTo>
                      <a:pt x="f69" y="f4"/>
                    </a:lnTo>
                    <a:lnTo>
                      <a:pt x="f10" y="f4"/>
                    </a:lnTo>
                    <a:lnTo>
                      <a:pt x="f70" y="f4"/>
                    </a:lnTo>
                    <a:lnTo>
                      <a:pt x="f71" y="f4"/>
                    </a:lnTo>
                    <a:lnTo>
                      <a:pt x="f72" y="f4"/>
                    </a:lnTo>
                    <a:lnTo>
                      <a:pt x="f73" y="f4"/>
                    </a:lnTo>
                    <a:lnTo>
                      <a:pt x="f74" y="f4"/>
                    </a:lnTo>
                    <a:lnTo>
                      <a:pt x="f75" y="f32"/>
                    </a:lnTo>
                    <a:lnTo>
                      <a:pt x="f76" y="f32"/>
                    </a:lnTo>
                    <a:lnTo>
                      <a:pt x="f77" y="f32"/>
                    </a:lnTo>
                    <a:lnTo>
                      <a:pt x="f78" y="f64"/>
                    </a:lnTo>
                    <a:lnTo>
                      <a:pt x="f79" y="f64"/>
                    </a:lnTo>
                    <a:lnTo>
                      <a:pt x="f80" y="f64"/>
                    </a:lnTo>
                    <a:lnTo>
                      <a:pt x="f81" y="f33"/>
                    </a:lnTo>
                    <a:lnTo>
                      <a:pt x="f82" y="f33"/>
                    </a:lnTo>
                    <a:lnTo>
                      <a:pt x="f83" y="f33"/>
                    </a:lnTo>
                    <a:lnTo>
                      <a:pt x="f84" y="f63"/>
                    </a:lnTo>
                    <a:lnTo>
                      <a:pt x="f85" y="f63"/>
                    </a:lnTo>
                    <a:lnTo>
                      <a:pt x="f86" y="f34"/>
                    </a:lnTo>
                    <a:lnTo>
                      <a:pt x="f87" y="f62"/>
                    </a:lnTo>
                    <a:lnTo>
                      <a:pt x="f88" y="f62"/>
                    </a:lnTo>
                    <a:lnTo>
                      <a:pt x="f89" y="f35"/>
                    </a:lnTo>
                    <a:lnTo>
                      <a:pt x="f90" y="f35"/>
                    </a:lnTo>
                    <a:lnTo>
                      <a:pt x="f91" y="f61"/>
                    </a:lnTo>
                    <a:lnTo>
                      <a:pt x="f92" y="f61"/>
                    </a:lnTo>
                    <a:lnTo>
                      <a:pt x="f93" y="f37"/>
                    </a:lnTo>
                    <a:lnTo>
                      <a:pt x="f94" y="f38"/>
                    </a:lnTo>
                    <a:lnTo>
                      <a:pt x="f95" y="f60"/>
                    </a:lnTo>
                    <a:lnTo>
                      <a:pt x="f96" y="f39"/>
                    </a:lnTo>
                    <a:lnTo>
                      <a:pt x="f3" y="f40"/>
                    </a:lnTo>
                    <a:lnTo>
                      <a:pt x="f3" y="f58"/>
                    </a:lnTo>
                    <a:lnTo>
                      <a:pt x="f3" y="f57"/>
                    </a:lnTo>
                    <a:lnTo>
                      <a:pt x="f95" y="f43"/>
                    </a:lnTo>
                    <a:lnTo>
                      <a:pt x="f94" y="f56"/>
                    </a:lnTo>
                    <a:lnTo>
                      <a:pt x="f97" y="f45"/>
                    </a:lnTo>
                    <a:lnTo>
                      <a:pt x="f91" y="f46"/>
                    </a:lnTo>
                    <a:lnTo>
                      <a:pt x="f98" y="f48"/>
                    </a:lnTo>
                    <a:lnTo>
                      <a:pt x="f99" y="f100"/>
                    </a:lnTo>
                    <a:lnTo>
                      <a:pt x="f101" y="f49"/>
                    </a:lnTo>
                    <a:lnTo>
                      <a:pt x="f102" y="f55"/>
                    </a:lnTo>
                    <a:lnTo>
                      <a:pt x="f103" y="f52"/>
                    </a:lnTo>
                    <a:lnTo>
                      <a:pt x="f84" y="f53"/>
                    </a:lnTo>
                    <a:lnTo>
                      <a:pt x="f104" y="f50"/>
                    </a:lnTo>
                    <a:lnTo>
                      <a:pt x="f105" y="f47"/>
                    </a:lnTo>
                    <a:lnTo>
                      <a:pt x="f106" y="f42"/>
                    </a:lnTo>
                    <a:lnTo>
                      <a:pt x="f107" y="f42"/>
                    </a:lnTo>
                    <a:lnTo>
                      <a:pt x="f80" y="f36"/>
                    </a:lnTo>
                    <a:lnTo>
                      <a:pt x="f79" y="f30"/>
                    </a:lnTo>
                    <a:lnTo>
                      <a:pt x="f108" y="f30"/>
                    </a:lnTo>
                    <a:lnTo>
                      <a:pt x="f109" y="f22"/>
                    </a:lnTo>
                    <a:lnTo>
                      <a:pt x="f110" y="f17"/>
                    </a:lnTo>
                    <a:lnTo>
                      <a:pt x="f111" y="f17"/>
                    </a:lnTo>
                    <a:lnTo>
                      <a:pt x="f112" y="f11"/>
                    </a:lnTo>
                    <a:lnTo>
                      <a:pt x="f113" y="f11"/>
                    </a:lnTo>
                    <a:lnTo>
                      <a:pt x="f114" y="f11"/>
                    </a:lnTo>
                    <a:lnTo>
                      <a:pt x="f115" y="f7"/>
                    </a:lnTo>
                    <a:lnTo>
                      <a:pt x="f74" y="f7"/>
                    </a:lnTo>
                    <a:lnTo>
                      <a:pt x="f73" y="f7"/>
                    </a:lnTo>
                    <a:lnTo>
                      <a:pt x="f116" y="f2"/>
                    </a:lnTo>
                    <a:lnTo>
                      <a:pt x="f5" y="f2"/>
                    </a:lnTo>
                    <a:lnTo>
                      <a:pt x="f5" y="f2"/>
                    </a:lnTo>
                    <a:lnTo>
                      <a:pt x="f5" y="f2"/>
                    </a:lnTo>
                    <a:close/>
                  </a:path>
                </a:pathLst>
              </a:custGeom>
              <a:solidFill>
                <a:srgbClr val="E6E6FF"/>
              </a:solidFill>
              <a:ln>
                <a:noFill/>
                <a:prstDash val="solid"/>
              </a:ln>
            </p:spPr>
            <p:txBody>
              <a:bodyPr vert="horz" wrap="square" lIns="90000" tIns="46800" rIns="90000" bIns="46800" anchor="t" anchorCtr="0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ru-RU" sz="1800" b="0" i="0" u="none" strike="noStrike" kern="1200">
                  <a:ln>
                    <a:noFill/>
                  </a:ln>
                  <a:latin typeface="Arial" pitchFamily="18"/>
                  <a:ea typeface="Microsoft YaHei" pitchFamily="2"/>
                  <a:cs typeface="Lucida Sans" pitchFamily="2"/>
                </a:endParaRPr>
              </a:p>
            </p:txBody>
          </p:sp>
          <p:sp>
            <p:nvSpPr>
              <p:cNvPr id="124" name="Полилиния 123"/>
              <p:cNvSpPr/>
              <p:nvPr/>
            </p:nvSpPr>
            <p:spPr>
              <a:xfrm>
                <a:off x="8346960" y="1447560"/>
                <a:ext cx="155880" cy="137880"/>
              </a:xfrm>
              <a:custGeom>
                <a:avLst/>
                <a:gdLst>
                  <a:gd name="f0" fmla="val 360"/>
                  <a:gd name="f1" fmla="val w"/>
                  <a:gd name="f2" fmla="val h"/>
                  <a:gd name="f3" fmla="val 0"/>
                  <a:gd name="f4" fmla="val 258"/>
                  <a:gd name="f5" fmla="val 191"/>
                  <a:gd name="f6" fmla="val 187"/>
                  <a:gd name="f7" fmla="val 183"/>
                  <a:gd name="f8" fmla="val 178"/>
                  <a:gd name="f9" fmla="val 173"/>
                  <a:gd name="f10" fmla="val 167"/>
                  <a:gd name="f11" fmla="val 162"/>
                  <a:gd name="f12" fmla="val 2"/>
                  <a:gd name="f13" fmla="val 158"/>
                  <a:gd name="f14" fmla="val 153"/>
                  <a:gd name="f15" fmla="val 3"/>
                  <a:gd name="f16" fmla="val 147"/>
                  <a:gd name="f17" fmla="val 142"/>
                  <a:gd name="f18" fmla="val 138"/>
                  <a:gd name="f19" fmla="val 4"/>
                  <a:gd name="f20" fmla="val 133"/>
                  <a:gd name="f21" fmla="val 128"/>
                  <a:gd name="f22" fmla="val 5"/>
                  <a:gd name="f23" fmla="val 123"/>
                  <a:gd name="f24" fmla="val 7"/>
                  <a:gd name="f25" fmla="val 118"/>
                  <a:gd name="f26" fmla="val 8"/>
                  <a:gd name="f27" fmla="val 113"/>
                  <a:gd name="f28" fmla="val 9"/>
                  <a:gd name="f29" fmla="val 108"/>
                  <a:gd name="f30" fmla="val 102"/>
                  <a:gd name="f31" fmla="val 10"/>
                  <a:gd name="f32" fmla="val 97"/>
                  <a:gd name="f33" fmla="val 11"/>
                  <a:gd name="f34" fmla="val 94"/>
                  <a:gd name="f35" fmla="val 14"/>
                  <a:gd name="f36" fmla="val 89"/>
                  <a:gd name="f37" fmla="val 84"/>
                  <a:gd name="f38" fmla="val 16"/>
                  <a:gd name="f39" fmla="val 79"/>
                  <a:gd name="f40" fmla="val 17"/>
                  <a:gd name="f41" fmla="val 74"/>
                  <a:gd name="f42" fmla="val 20"/>
                  <a:gd name="f43" fmla="val 69"/>
                  <a:gd name="f44" fmla="val 21"/>
                  <a:gd name="f45" fmla="val 66"/>
                  <a:gd name="f46" fmla="val 22"/>
                  <a:gd name="f47" fmla="val 61"/>
                  <a:gd name="f48" fmla="val 25"/>
                  <a:gd name="f49" fmla="val 57"/>
                  <a:gd name="f50" fmla="val 27"/>
                  <a:gd name="f51" fmla="val 52"/>
                  <a:gd name="f52" fmla="val 28"/>
                  <a:gd name="f53" fmla="val 49"/>
                  <a:gd name="f54" fmla="val 31"/>
                  <a:gd name="f55" fmla="val 45"/>
                  <a:gd name="f56" fmla="val 33"/>
                  <a:gd name="f57" fmla="val 41"/>
                  <a:gd name="f58" fmla="val 36"/>
                  <a:gd name="f59" fmla="val 38"/>
                  <a:gd name="f60" fmla="val 34"/>
                  <a:gd name="f61" fmla="val 43"/>
                  <a:gd name="f62" fmla="val 24"/>
                  <a:gd name="f63" fmla="val 51"/>
                  <a:gd name="f64" fmla="val 18"/>
                  <a:gd name="f65" fmla="val 55"/>
                  <a:gd name="f66" fmla="val 58"/>
                  <a:gd name="f67" fmla="val 12"/>
                  <a:gd name="f68" fmla="val 64"/>
                  <a:gd name="f69" fmla="val 67"/>
                  <a:gd name="f70" fmla="val 71"/>
                  <a:gd name="f71" fmla="val 75"/>
                  <a:gd name="f72" fmla="val 78"/>
                  <a:gd name="f73" fmla="val 82"/>
                  <a:gd name="f74" fmla="val 1"/>
                  <a:gd name="f75" fmla="val 87"/>
                  <a:gd name="f76" fmla="val 90"/>
                  <a:gd name="f77" fmla="val 98"/>
                  <a:gd name="f78" fmla="val 103"/>
                  <a:gd name="f79" fmla="val 106"/>
                  <a:gd name="f80" fmla="val 111"/>
                  <a:gd name="f81" fmla="val 116"/>
                  <a:gd name="f82" fmla="val 121"/>
                  <a:gd name="f83" fmla="val 126"/>
                  <a:gd name="f84" fmla="val 131"/>
                  <a:gd name="f85" fmla="val 6"/>
                  <a:gd name="f86" fmla="val 135"/>
                  <a:gd name="f87" fmla="val 140"/>
                  <a:gd name="f88" fmla="val 145"/>
                  <a:gd name="f89" fmla="val 151"/>
                  <a:gd name="f90" fmla="val 156"/>
                  <a:gd name="f91" fmla="val 23"/>
                  <a:gd name="f92" fmla="val 35"/>
                  <a:gd name="f93" fmla="val 184"/>
                  <a:gd name="f94" fmla="val 40"/>
                  <a:gd name="f95" fmla="val 188"/>
                  <a:gd name="f96" fmla="val 46"/>
                  <a:gd name="f97" fmla="val 193"/>
                  <a:gd name="f98" fmla="val 197"/>
                  <a:gd name="f99" fmla="val 202"/>
                  <a:gd name="f100" fmla="val 62"/>
                  <a:gd name="f101" fmla="val 206"/>
                  <a:gd name="f102" fmla="val 68"/>
                  <a:gd name="f103" fmla="val 211"/>
                  <a:gd name="f104" fmla="val 214"/>
                  <a:gd name="f105" fmla="val 80"/>
                  <a:gd name="f106" fmla="val 218"/>
                  <a:gd name="f107" fmla="val 88"/>
                  <a:gd name="f108" fmla="val 222"/>
                  <a:gd name="f109" fmla="val 225"/>
                  <a:gd name="f110" fmla="val 101"/>
                  <a:gd name="f111" fmla="val 228"/>
                  <a:gd name="f112" fmla="val 107"/>
                  <a:gd name="f113" fmla="val 231"/>
                  <a:gd name="f114" fmla="val 114"/>
                  <a:gd name="f115" fmla="val 234"/>
                  <a:gd name="f116" fmla="val 122"/>
                  <a:gd name="f117" fmla="val 238"/>
                  <a:gd name="f118" fmla="val 129"/>
                  <a:gd name="f119" fmla="val 240"/>
                  <a:gd name="f120" fmla="val 136"/>
                  <a:gd name="f121" fmla="val 242"/>
                  <a:gd name="f122" fmla="val 144"/>
                  <a:gd name="f123" fmla="val 244"/>
                  <a:gd name="f124" fmla="val 246"/>
                  <a:gd name="f125" fmla="val 159"/>
                  <a:gd name="f126" fmla="val 248"/>
                  <a:gd name="f127" fmla="val 250"/>
                  <a:gd name="f128" fmla="val 174"/>
                  <a:gd name="f129" fmla="val 251"/>
                  <a:gd name="f130" fmla="val 181"/>
                  <a:gd name="f131" fmla="val 253"/>
                  <a:gd name="f132" fmla="val 189"/>
                  <a:gd name="f133" fmla="val 255"/>
                  <a:gd name="f134" fmla="val 205"/>
                  <a:gd name="f135" fmla="val 256"/>
                  <a:gd name="f136" fmla="val 212"/>
                  <a:gd name="f137" fmla="val 257"/>
                  <a:gd name="f138" fmla="val 219"/>
                  <a:gd name="f139" fmla="val 235"/>
                  <a:gd name="f140" fmla="val 241"/>
                  <a:gd name="f141" fmla="val 263"/>
                  <a:gd name="f142" fmla="val 269"/>
                  <a:gd name="f143" fmla="val 276"/>
                  <a:gd name="f144" fmla="val 282"/>
                  <a:gd name="f145" fmla="val 288"/>
                  <a:gd name="f146" fmla="val 252"/>
                  <a:gd name="f147" fmla="val 296"/>
                  <a:gd name="f148" fmla="val 301"/>
                  <a:gd name="f149" fmla="val 307"/>
                  <a:gd name="f150" fmla="val 247"/>
                  <a:gd name="f151" fmla="val 313"/>
                  <a:gd name="f152" fmla="val 245"/>
                  <a:gd name="f153" fmla="val 318"/>
                  <a:gd name="f154" fmla="val 323"/>
                  <a:gd name="f155" fmla="val 327"/>
                  <a:gd name="f156" fmla="val 332"/>
                  <a:gd name="f157" fmla="val 336"/>
                  <a:gd name="f158" fmla="val 340"/>
                  <a:gd name="f159" fmla="val 344"/>
                  <a:gd name="f160" fmla="val 347"/>
                  <a:gd name="f161" fmla="val 220"/>
                  <a:gd name="f162" fmla="val 350"/>
                  <a:gd name="f163" fmla="val 353"/>
                  <a:gd name="f164" fmla="val 213"/>
                  <a:gd name="f165" fmla="val 355"/>
                  <a:gd name="f166" fmla="val 210"/>
                  <a:gd name="f167" fmla="val 357"/>
                  <a:gd name="f168" fmla="val 359"/>
                  <a:gd name="f169" fmla="val 201"/>
                  <a:gd name="f170" fmla="val 196"/>
                  <a:gd name="f171" fmla="val 186"/>
                  <a:gd name="f172" fmla="val 182"/>
                  <a:gd name="f173" fmla="val 175"/>
                  <a:gd name="f174" fmla="val 171"/>
                  <a:gd name="f175" fmla="val 358"/>
                  <a:gd name="f176" fmla="val 165"/>
                  <a:gd name="f177" fmla="val 154"/>
                  <a:gd name="f178" fmla="val 354"/>
                  <a:gd name="f179" fmla="val 149"/>
                  <a:gd name="f180" fmla="val 352"/>
                  <a:gd name="f181" fmla="val 348"/>
                  <a:gd name="f182" fmla="val 346"/>
                  <a:gd name="f183" fmla="val 343"/>
                  <a:gd name="f184" fmla="val 341"/>
                  <a:gd name="f185" fmla="val 115"/>
                  <a:gd name="f186" fmla="val 110"/>
                  <a:gd name="f187" fmla="val 337"/>
                  <a:gd name="f188" fmla="val 105"/>
                  <a:gd name="f189" fmla="val 335"/>
                  <a:gd name="f190" fmla="val 333"/>
                  <a:gd name="f191" fmla="val 96"/>
                  <a:gd name="f192" fmla="val 331"/>
                  <a:gd name="f193" fmla="val 93"/>
                  <a:gd name="f194" fmla="val 329"/>
                  <a:gd name="f195" fmla="val 326"/>
                  <a:gd name="f196" fmla="val 324"/>
                  <a:gd name="f197" fmla="val 81"/>
                  <a:gd name="f198" fmla="val 321"/>
                  <a:gd name="f199" fmla="val 77"/>
                  <a:gd name="f200" fmla="val 319"/>
                  <a:gd name="f201" fmla="val 73"/>
                  <a:gd name="f202" fmla="val 316"/>
                  <a:gd name="f203" fmla="val 70"/>
                  <a:gd name="f204" fmla="val 314"/>
                  <a:gd name="f205" fmla="val 312"/>
                  <a:gd name="f206" fmla="val 309"/>
                  <a:gd name="f207" fmla="val 60"/>
                  <a:gd name="f208" fmla="val 56"/>
                  <a:gd name="f209" fmla="val 304"/>
                  <a:gd name="f210" fmla="val 54"/>
                  <a:gd name="f211" fmla="val 302"/>
                  <a:gd name="f212" fmla="val 50"/>
                  <a:gd name="f213" fmla="val 298"/>
                  <a:gd name="f214" fmla="val 48"/>
                  <a:gd name="f215" fmla="val 293"/>
                  <a:gd name="f216" fmla="val 291"/>
                  <a:gd name="f217" fmla="val 287"/>
                  <a:gd name="f218" fmla="val 37"/>
                  <a:gd name="f219" fmla="val 285"/>
                  <a:gd name="f220" fmla="val 281"/>
                  <a:gd name="f221" fmla="val 32"/>
                  <a:gd name="f222" fmla="val 279"/>
                  <a:gd name="f223" fmla="val 275"/>
                  <a:gd name="f224" fmla="val 273"/>
                  <a:gd name="f225" fmla="val 26"/>
                  <a:gd name="f226" fmla="val 270"/>
                  <a:gd name="f227" fmla="val 267"/>
                  <a:gd name="f228" fmla="val 264"/>
                  <a:gd name="f229" fmla="val 260"/>
                  <a:gd name="f230" fmla="val 19"/>
                  <a:gd name="f231" fmla="val 254"/>
                  <a:gd name="f232" fmla="val 15"/>
                  <a:gd name="f233" fmla="val 239"/>
                  <a:gd name="f234" fmla="val 236"/>
                  <a:gd name="f235" fmla="val 232"/>
                  <a:gd name="f236" fmla="val 230"/>
                  <a:gd name="f237" fmla="val 226"/>
                  <a:gd name="f238" fmla="val 223"/>
                  <a:gd name="f239" fmla="val 217"/>
                  <a:gd name="f240" fmla="val 207"/>
                  <a:gd name="f241" fmla="val 198"/>
                  <a:gd name="f242" fmla="val 195"/>
                  <a:gd name="f243" fmla="*/ f1 1 360"/>
                  <a:gd name="f244" fmla="*/ f2 1 258"/>
                  <a:gd name="f245" fmla="val f3"/>
                  <a:gd name="f246" fmla="val f0"/>
                  <a:gd name="f247" fmla="val f4"/>
                  <a:gd name="f248" fmla="+- f247 0 f245"/>
                  <a:gd name="f249" fmla="+- f246 0 f245"/>
                  <a:gd name="f250" fmla="*/ f249 1 360"/>
                  <a:gd name="f251" fmla="*/ f248 1 258"/>
                  <a:gd name="f252" fmla="*/ f245 1 f250"/>
                  <a:gd name="f253" fmla="*/ f246 1 f250"/>
                  <a:gd name="f254" fmla="*/ f245 1 f251"/>
                  <a:gd name="f255" fmla="*/ f247 1 f251"/>
                  <a:gd name="f256" fmla="*/ f252 f243 1"/>
                  <a:gd name="f257" fmla="*/ f253 f243 1"/>
                  <a:gd name="f258" fmla="*/ f255 f244 1"/>
                  <a:gd name="f259" fmla="*/ f254 f244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256" t="f259" r="f257" b="f258"/>
                <a:pathLst>
                  <a:path w="360" h="258">
                    <a:moveTo>
                      <a:pt x="f5" y="f3"/>
                    </a:moveTo>
                    <a:lnTo>
                      <a:pt x="f6" y="f3"/>
                    </a:lnTo>
                    <a:lnTo>
                      <a:pt x="f7" y="f3"/>
                    </a:lnTo>
                    <a:lnTo>
                      <a:pt x="f8" y="f3"/>
                    </a:lnTo>
                    <a:lnTo>
                      <a:pt x="f9" y="f3"/>
                    </a:lnTo>
                    <a:lnTo>
                      <a:pt x="f10" y="f3"/>
                    </a:lnTo>
                    <a:lnTo>
                      <a:pt x="f11" y="f12"/>
                    </a:lnTo>
                    <a:lnTo>
                      <a:pt x="f13" y="f12"/>
                    </a:lnTo>
                    <a:lnTo>
                      <a:pt x="f14" y="f15"/>
                    </a:lnTo>
                    <a:lnTo>
                      <a:pt x="f16" y="f15"/>
                    </a:lnTo>
                    <a:lnTo>
                      <a:pt x="f17" y="f15"/>
                    </a:lnTo>
                    <a:lnTo>
                      <a:pt x="f18" y="f19"/>
                    </a:lnTo>
                    <a:lnTo>
                      <a:pt x="f20" y="f19"/>
                    </a:lnTo>
                    <a:lnTo>
                      <a:pt x="f21" y="f22"/>
                    </a:lnTo>
                    <a:lnTo>
                      <a:pt x="f23" y="f24"/>
                    </a:lnTo>
                    <a:lnTo>
                      <a:pt x="f25" y="f26"/>
                    </a:lnTo>
                    <a:lnTo>
                      <a:pt x="f27" y="f28"/>
                    </a:lnTo>
                    <a:lnTo>
                      <a:pt x="f29" y="f28"/>
                    </a:lnTo>
                    <a:lnTo>
                      <a:pt x="f30" y="f31"/>
                    </a:lnTo>
                    <a:lnTo>
                      <a:pt x="f32" y="f33"/>
                    </a:lnTo>
                    <a:lnTo>
                      <a:pt x="f34" y="f35"/>
                    </a:lnTo>
                    <a:lnTo>
                      <a:pt x="f36" y="f35"/>
                    </a:lnTo>
                    <a:lnTo>
                      <a:pt x="f37" y="f38"/>
                    </a:lnTo>
                    <a:lnTo>
                      <a:pt x="f39" y="f40"/>
                    </a:lnTo>
                    <a:lnTo>
                      <a:pt x="f41" y="f42"/>
                    </a:lnTo>
                    <a:lnTo>
                      <a:pt x="f43" y="f44"/>
                    </a:lnTo>
                    <a:lnTo>
                      <a:pt x="f45" y="f46"/>
                    </a:lnTo>
                    <a:lnTo>
                      <a:pt x="f47" y="f48"/>
                    </a:lnTo>
                    <a:lnTo>
                      <a:pt x="f49" y="f50"/>
                    </a:lnTo>
                    <a:lnTo>
                      <a:pt x="f51" y="f52"/>
                    </a:lnTo>
                    <a:lnTo>
                      <a:pt x="f53" y="f54"/>
                    </a:lnTo>
                    <a:lnTo>
                      <a:pt x="f55" y="f56"/>
                    </a:lnTo>
                    <a:lnTo>
                      <a:pt x="f57" y="f58"/>
                    </a:lnTo>
                    <a:lnTo>
                      <a:pt x="f59" y="f59"/>
                    </a:lnTo>
                    <a:lnTo>
                      <a:pt x="f60" y="f57"/>
                    </a:lnTo>
                    <a:lnTo>
                      <a:pt x="f54" y="f61"/>
                    </a:lnTo>
                    <a:lnTo>
                      <a:pt x="f50" y="f55"/>
                    </a:lnTo>
                    <a:lnTo>
                      <a:pt x="f62" y="f53"/>
                    </a:lnTo>
                    <a:lnTo>
                      <a:pt x="f44" y="f63"/>
                    </a:lnTo>
                    <a:lnTo>
                      <a:pt x="f64" y="f65"/>
                    </a:lnTo>
                    <a:lnTo>
                      <a:pt x="f38" y="f66"/>
                    </a:lnTo>
                    <a:lnTo>
                      <a:pt x="f67" y="f47"/>
                    </a:lnTo>
                    <a:lnTo>
                      <a:pt x="f33" y="f68"/>
                    </a:lnTo>
                    <a:lnTo>
                      <a:pt x="f28" y="f69"/>
                    </a:lnTo>
                    <a:lnTo>
                      <a:pt x="f24" y="f70"/>
                    </a:lnTo>
                    <a:lnTo>
                      <a:pt x="f22" y="f71"/>
                    </a:lnTo>
                    <a:lnTo>
                      <a:pt x="f19" y="f72"/>
                    </a:lnTo>
                    <a:lnTo>
                      <a:pt x="f15" y="f73"/>
                    </a:lnTo>
                    <a:lnTo>
                      <a:pt x="f74" y="f75"/>
                    </a:lnTo>
                    <a:lnTo>
                      <a:pt x="f74" y="f76"/>
                    </a:lnTo>
                    <a:lnTo>
                      <a:pt x="f3" y="f34"/>
                    </a:lnTo>
                    <a:lnTo>
                      <a:pt x="f3" y="f77"/>
                    </a:lnTo>
                    <a:lnTo>
                      <a:pt x="f3" y="f78"/>
                    </a:lnTo>
                    <a:lnTo>
                      <a:pt x="f3" y="f79"/>
                    </a:lnTo>
                    <a:lnTo>
                      <a:pt x="f3" y="f80"/>
                    </a:lnTo>
                    <a:lnTo>
                      <a:pt x="f74" y="f81"/>
                    </a:lnTo>
                    <a:lnTo>
                      <a:pt x="f15" y="f82"/>
                    </a:lnTo>
                    <a:lnTo>
                      <a:pt x="f15" y="f83"/>
                    </a:lnTo>
                    <a:lnTo>
                      <a:pt x="f22" y="f84"/>
                    </a:lnTo>
                    <a:lnTo>
                      <a:pt x="f85" y="f86"/>
                    </a:lnTo>
                    <a:lnTo>
                      <a:pt x="f28" y="f87"/>
                    </a:lnTo>
                    <a:lnTo>
                      <a:pt x="f33" y="f88"/>
                    </a:lnTo>
                    <a:lnTo>
                      <a:pt x="f35" y="f89"/>
                    </a:lnTo>
                    <a:lnTo>
                      <a:pt x="f38" y="f90"/>
                    </a:lnTo>
                    <a:lnTo>
                      <a:pt x="f42" y="f11"/>
                    </a:lnTo>
                    <a:lnTo>
                      <a:pt x="f91" y="f10"/>
                    </a:lnTo>
                    <a:lnTo>
                      <a:pt x="f50" y="f9"/>
                    </a:lnTo>
                    <a:lnTo>
                      <a:pt x="f54" y="f8"/>
                    </a:lnTo>
                    <a:lnTo>
                      <a:pt x="f92" y="f93"/>
                    </a:lnTo>
                    <a:lnTo>
                      <a:pt x="f94" y="f95"/>
                    </a:lnTo>
                    <a:lnTo>
                      <a:pt x="f96" y="f97"/>
                    </a:lnTo>
                    <a:lnTo>
                      <a:pt x="f63" y="f98"/>
                    </a:lnTo>
                    <a:lnTo>
                      <a:pt x="f49" y="f99"/>
                    </a:lnTo>
                    <a:lnTo>
                      <a:pt x="f100" y="f101"/>
                    </a:lnTo>
                    <a:lnTo>
                      <a:pt x="f102" y="f103"/>
                    </a:lnTo>
                    <a:lnTo>
                      <a:pt x="f41" y="f104"/>
                    </a:lnTo>
                    <a:lnTo>
                      <a:pt x="f105" y="f106"/>
                    </a:lnTo>
                    <a:lnTo>
                      <a:pt x="f107" y="f108"/>
                    </a:lnTo>
                    <a:lnTo>
                      <a:pt x="f34" y="f109"/>
                    </a:lnTo>
                    <a:lnTo>
                      <a:pt x="f110" y="f111"/>
                    </a:lnTo>
                    <a:lnTo>
                      <a:pt x="f112" y="f113"/>
                    </a:lnTo>
                    <a:lnTo>
                      <a:pt x="f114" y="f115"/>
                    </a:lnTo>
                    <a:lnTo>
                      <a:pt x="f116" y="f117"/>
                    </a:lnTo>
                    <a:lnTo>
                      <a:pt x="f118" y="f119"/>
                    </a:lnTo>
                    <a:lnTo>
                      <a:pt x="f120" y="f121"/>
                    </a:lnTo>
                    <a:lnTo>
                      <a:pt x="f122" y="f123"/>
                    </a:lnTo>
                    <a:lnTo>
                      <a:pt x="f89" y="f124"/>
                    </a:lnTo>
                    <a:lnTo>
                      <a:pt x="f125" y="f126"/>
                    </a:lnTo>
                    <a:lnTo>
                      <a:pt x="f10" y="f127"/>
                    </a:lnTo>
                    <a:lnTo>
                      <a:pt x="f128" y="f129"/>
                    </a:lnTo>
                    <a:lnTo>
                      <a:pt x="f130" y="f131"/>
                    </a:lnTo>
                    <a:lnTo>
                      <a:pt x="f132" y="f131"/>
                    </a:lnTo>
                    <a:lnTo>
                      <a:pt x="f98" y="f133"/>
                    </a:lnTo>
                    <a:lnTo>
                      <a:pt x="f134" y="f135"/>
                    </a:lnTo>
                    <a:lnTo>
                      <a:pt x="f136" y="f137"/>
                    </a:lnTo>
                    <a:lnTo>
                      <a:pt x="f138" y="f137"/>
                    </a:lnTo>
                    <a:lnTo>
                      <a:pt x="f111" y="f4"/>
                    </a:lnTo>
                    <a:lnTo>
                      <a:pt x="f139" y="f137"/>
                    </a:lnTo>
                    <a:lnTo>
                      <a:pt x="f140" y="f137"/>
                    </a:lnTo>
                    <a:lnTo>
                      <a:pt x="f126" y="f137"/>
                    </a:lnTo>
                    <a:lnTo>
                      <a:pt x="f135" y="f137"/>
                    </a:lnTo>
                    <a:lnTo>
                      <a:pt x="f141" y="f135"/>
                    </a:lnTo>
                    <a:lnTo>
                      <a:pt x="f142" y="f133"/>
                    </a:lnTo>
                    <a:lnTo>
                      <a:pt x="f143" y="f133"/>
                    </a:lnTo>
                    <a:lnTo>
                      <a:pt x="f144" y="f131"/>
                    </a:lnTo>
                    <a:lnTo>
                      <a:pt x="f145" y="f146"/>
                    </a:lnTo>
                    <a:lnTo>
                      <a:pt x="f147" y="f127"/>
                    </a:lnTo>
                    <a:lnTo>
                      <a:pt x="f148" y="f126"/>
                    </a:lnTo>
                    <a:lnTo>
                      <a:pt x="f149" y="f150"/>
                    </a:lnTo>
                    <a:lnTo>
                      <a:pt x="f151" y="f152"/>
                    </a:lnTo>
                    <a:lnTo>
                      <a:pt x="f153" y="f121"/>
                    </a:lnTo>
                    <a:lnTo>
                      <a:pt x="f154" y="f119"/>
                    </a:lnTo>
                    <a:lnTo>
                      <a:pt x="f155" y="f117"/>
                    </a:lnTo>
                    <a:lnTo>
                      <a:pt x="f156" y="f115"/>
                    </a:lnTo>
                    <a:lnTo>
                      <a:pt x="f157" y="f113"/>
                    </a:lnTo>
                    <a:lnTo>
                      <a:pt x="f158" y="f111"/>
                    </a:lnTo>
                    <a:lnTo>
                      <a:pt x="f159" y="f109"/>
                    </a:lnTo>
                    <a:lnTo>
                      <a:pt x="f160" y="f161"/>
                    </a:lnTo>
                    <a:lnTo>
                      <a:pt x="f162" y="f106"/>
                    </a:lnTo>
                    <a:lnTo>
                      <a:pt x="f163" y="f164"/>
                    </a:lnTo>
                    <a:lnTo>
                      <a:pt x="f165" y="f166"/>
                    </a:lnTo>
                    <a:lnTo>
                      <a:pt x="f167" y="f101"/>
                    </a:lnTo>
                    <a:lnTo>
                      <a:pt x="f168" y="f169"/>
                    </a:lnTo>
                    <a:lnTo>
                      <a:pt x="f168" y="f170"/>
                    </a:lnTo>
                    <a:lnTo>
                      <a:pt x="f0" y="f5"/>
                    </a:lnTo>
                    <a:lnTo>
                      <a:pt x="f0" y="f171"/>
                    </a:lnTo>
                    <a:lnTo>
                      <a:pt x="f0" y="f172"/>
                    </a:lnTo>
                    <a:lnTo>
                      <a:pt x="f0" y="f173"/>
                    </a:lnTo>
                    <a:lnTo>
                      <a:pt x="f168" y="f174"/>
                    </a:lnTo>
                    <a:lnTo>
                      <a:pt x="f175" y="f176"/>
                    </a:lnTo>
                    <a:lnTo>
                      <a:pt x="f167" y="f13"/>
                    </a:lnTo>
                    <a:lnTo>
                      <a:pt x="f165" y="f177"/>
                    </a:lnTo>
                    <a:lnTo>
                      <a:pt x="f178" y="f179"/>
                    </a:lnTo>
                    <a:lnTo>
                      <a:pt x="f180" y="f122"/>
                    </a:lnTo>
                    <a:lnTo>
                      <a:pt x="f162" y="f18"/>
                    </a:lnTo>
                    <a:lnTo>
                      <a:pt x="f181" y="f20"/>
                    </a:lnTo>
                    <a:lnTo>
                      <a:pt x="f160" y="f21"/>
                    </a:lnTo>
                    <a:lnTo>
                      <a:pt x="f182" y="f23"/>
                    </a:lnTo>
                    <a:lnTo>
                      <a:pt x="f183" y="f25"/>
                    </a:lnTo>
                    <a:lnTo>
                      <a:pt x="f184" y="f185"/>
                    </a:lnTo>
                    <a:lnTo>
                      <a:pt x="f158" y="f186"/>
                    </a:lnTo>
                    <a:lnTo>
                      <a:pt x="f187" y="f188"/>
                    </a:lnTo>
                    <a:lnTo>
                      <a:pt x="f189" y="f110"/>
                    </a:lnTo>
                    <a:lnTo>
                      <a:pt x="f190" y="f191"/>
                    </a:lnTo>
                    <a:lnTo>
                      <a:pt x="f192" y="f193"/>
                    </a:lnTo>
                    <a:lnTo>
                      <a:pt x="f194" y="f36"/>
                    </a:lnTo>
                    <a:lnTo>
                      <a:pt x="f195" y="f37"/>
                    </a:lnTo>
                    <a:lnTo>
                      <a:pt x="f196" y="f197"/>
                    </a:lnTo>
                    <a:lnTo>
                      <a:pt x="f198" y="f199"/>
                    </a:lnTo>
                    <a:lnTo>
                      <a:pt x="f200" y="f201"/>
                    </a:lnTo>
                    <a:lnTo>
                      <a:pt x="f202" y="f203"/>
                    </a:lnTo>
                    <a:lnTo>
                      <a:pt x="f204" y="f45"/>
                    </a:lnTo>
                    <a:lnTo>
                      <a:pt x="f205" y="f68"/>
                    </a:lnTo>
                    <a:lnTo>
                      <a:pt x="f206" y="f207"/>
                    </a:lnTo>
                    <a:lnTo>
                      <a:pt x="f149" y="f208"/>
                    </a:lnTo>
                    <a:lnTo>
                      <a:pt x="f209" y="f210"/>
                    </a:lnTo>
                    <a:lnTo>
                      <a:pt x="f211" y="f212"/>
                    </a:lnTo>
                    <a:lnTo>
                      <a:pt x="f213" y="f214"/>
                    </a:lnTo>
                    <a:lnTo>
                      <a:pt x="f147" y="f55"/>
                    </a:lnTo>
                    <a:lnTo>
                      <a:pt x="f215" y="f61"/>
                    </a:lnTo>
                    <a:lnTo>
                      <a:pt x="f216" y="f57"/>
                    </a:lnTo>
                    <a:lnTo>
                      <a:pt x="f217" y="f218"/>
                    </a:lnTo>
                    <a:lnTo>
                      <a:pt x="f219" y="f58"/>
                    </a:lnTo>
                    <a:lnTo>
                      <a:pt x="f220" y="f221"/>
                    </a:lnTo>
                    <a:lnTo>
                      <a:pt x="f222" y="f54"/>
                    </a:lnTo>
                    <a:lnTo>
                      <a:pt x="f223" y="f52"/>
                    </a:lnTo>
                    <a:lnTo>
                      <a:pt x="f224" y="f225"/>
                    </a:lnTo>
                    <a:lnTo>
                      <a:pt x="f226" y="f48"/>
                    </a:lnTo>
                    <a:lnTo>
                      <a:pt x="f227" y="f46"/>
                    </a:lnTo>
                    <a:lnTo>
                      <a:pt x="f228" y="f42"/>
                    </a:lnTo>
                    <a:lnTo>
                      <a:pt x="f229" y="f230"/>
                    </a:lnTo>
                    <a:lnTo>
                      <a:pt x="f4" y="f38"/>
                    </a:lnTo>
                    <a:lnTo>
                      <a:pt x="f231" y="f232"/>
                    </a:lnTo>
                    <a:lnTo>
                      <a:pt x="f146" y="f35"/>
                    </a:lnTo>
                    <a:lnTo>
                      <a:pt x="f126" y="f33"/>
                    </a:lnTo>
                    <a:lnTo>
                      <a:pt x="f124" y="f31"/>
                    </a:lnTo>
                    <a:lnTo>
                      <a:pt x="f121" y="f31"/>
                    </a:lnTo>
                    <a:lnTo>
                      <a:pt x="f233" y="f28"/>
                    </a:lnTo>
                    <a:lnTo>
                      <a:pt x="f234" y="f26"/>
                    </a:lnTo>
                    <a:lnTo>
                      <a:pt x="f235" y="f24"/>
                    </a:lnTo>
                    <a:lnTo>
                      <a:pt x="f236" y="f22"/>
                    </a:lnTo>
                    <a:lnTo>
                      <a:pt x="f237" y="f19"/>
                    </a:lnTo>
                    <a:lnTo>
                      <a:pt x="f238" y="f19"/>
                    </a:lnTo>
                    <a:lnTo>
                      <a:pt x="f161" y="f15"/>
                    </a:lnTo>
                    <a:lnTo>
                      <a:pt x="f239" y="f15"/>
                    </a:lnTo>
                    <a:lnTo>
                      <a:pt x="f164" y="f12"/>
                    </a:lnTo>
                    <a:lnTo>
                      <a:pt x="f103" y="f12"/>
                    </a:lnTo>
                    <a:lnTo>
                      <a:pt x="f240" y="f3"/>
                    </a:lnTo>
                    <a:lnTo>
                      <a:pt x="f134" y="f3"/>
                    </a:lnTo>
                    <a:lnTo>
                      <a:pt x="f169" y="f3"/>
                    </a:lnTo>
                    <a:lnTo>
                      <a:pt x="f241" y="f3"/>
                    </a:lnTo>
                    <a:lnTo>
                      <a:pt x="f242" y="f3"/>
                    </a:lnTo>
                    <a:lnTo>
                      <a:pt x="f5" y="f3"/>
                    </a:lnTo>
                    <a:lnTo>
                      <a:pt x="f5" y="f3"/>
                    </a:lnTo>
                    <a:close/>
                  </a:path>
                </a:pathLst>
              </a:custGeom>
              <a:solidFill>
                <a:srgbClr val="FFFFC2"/>
              </a:solidFill>
              <a:ln>
                <a:noFill/>
                <a:prstDash val="solid"/>
              </a:ln>
            </p:spPr>
            <p:txBody>
              <a:bodyPr vert="horz" wrap="square" lIns="90000" tIns="46800" rIns="90000" bIns="46800" anchor="t" anchorCtr="0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ru-RU" sz="1800" b="0" i="0" u="none" strike="noStrike" kern="1200">
                  <a:ln>
                    <a:noFill/>
                  </a:ln>
                  <a:latin typeface="Arial" pitchFamily="18"/>
                  <a:ea typeface="Microsoft YaHei" pitchFamily="2"/>
                  <a:cs typeface="Lucida Sans" pitchFamily="2"/>
                </a:endParaRPr>
              </a:p>
            </p:txBody>
          </p:sp>
        </p:grpSp>
        <p:pic>
          <p:nvPicPr>
            <p:cNvPr id="125" name="j0234717"/>
            <p:cNvPicPr>
              <a:picLocks noChangeAspect="1"/>
            </p:cNvPicPr>
            <p:nvPr/>
          </p:nvPicPr>
          <p:blipFill>
            <a:blip r:embed="rId6">
              <a:lum/>
              <a:alphaModFix/>
            </a:blip>
            <a:srcRect/>
            <a:stretch>
              <a:fillRect/>
            </a:stretch>
          </p:blipFill>
          <p:spPr>
            <a:xfrm>
              <a:off x="7507800" y="1198080"/>
              <a:ext cx="716040" cy="9446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6" name="j0234717"/>
            <p:cNvPicPr>
              <a:picLocks noChangeAspect="1"/>
            </p:cNvPicPr>
            <p:nvPr/>
          </p:nvPicPr>
          <p:blipFill>
            <a:blip r:embed="rId6">
              <a:lum/>
              <a:alphaModFix/>
            </a:blip>
            <a:srcRect/>
            <a:stretch>
              <a:fillRect/>
            </a:stretch>
          </p:blipFill>
          <p:spPr>
            <a:xfrm>
              <a:off x="8574480" y="1198080"/>
              <a:ext cx="716040" cy="9446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7" name="j0234717"/>
            <p:cNvPicPr>
              <a:picLocks noChangeAspect="1"/>
            </p:cNvPicPr>
            <p:nvPr/>
          </p:nvPicPr>
          <p:blipFill>
            <a:blip r:embed="rId6">
              <a:lum/>
              <a:alphaModFix/>
            </a:blip>
            <a:srcRect/>
            <a:stretch>
              <a:fillRect/>
            </a:stretch>
          </p:blipFill>
          <p:spPr>
            <a:xfrm>
              <a:off x="9184320" y="1215720"/>
              <a:ext cx="715680" cy="94428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28" name="TextBox 127"/>
          <p:cNvSpPr txBox="1"/>
          <p:nvPr/>
        </p:nvSpPr>
        <p:spPr>
          <a:xfrm>
            <a:off x="7786800" y="2700000"/>
            <a:ext cx="1933200" cy="57312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="t" anchorCtr="0" compatLnSpc="0"/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 Black" pitchFamily="34"/>
                <a:ea typeface="Microsoft YaHei" pitchFamily="2"/>
                <a:cs typeface="Mangal" pitchFamily="2"/>
              </a:rPr>
              <a:t>1     0     1     1</a:t>
            </a:r>
          </a:p>
        </p:txBody>
      </p:sp>
      <p:sp>
        <p:nvSpPr>
          <p:cNvPr id="129" name="TextBox 128"/>
          <p:cNvSpPr txBox="1"/>
          <p:nvPr/>
        </p:nvSpPr>
        <p:spPr>
          <a:xfrm>
            <a:off x="403560" y="6300000"/>
            <a:ext cx="6436440" cy="97740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600" b="1" i="1" u="none" strike="noStrike" kern="1200" spc="0" baseline="0">
                <a:ln>
                  <a:noFill/>
                </a:ln>
                <a:solidFill>
                  <a:srgbClr val="FF0000"/>
                </a:solidFill>
                <a:latin typeface="Arial" pitchFamily="18"/>
                <a:ea typeface="Microsoft YaHei" pitchFamily="2"/>
                <a:cs typeface="Mangal" pitchFamily="2"/>
              </a:rPr>
              <a:t>В компьютере информация кодируетсяс помощью </a:t>
            </a:r>
            <a:r>
              <a:rPr lang="ru-RU" sz="3600" b="1" i="0" u="none" strike="noStrike" kern="1200" spc="0" baseline="0">
                <a:ln>
                  <a:noFill/>
                </a:ln>
                <a:solidFill>
                  <a:srgbClr val="FF0000"/>
                </a:solidFill>
                <a:latin typeface="Arial" pitchFamily="18"/>
                <a:ea typeface="Microsoft YaHei" pitchFamily="2"/>
                <a:cs typeface="Mangal" pitchFamily="2"/>
              </a:rPr>
              <a:t>0</a:t>
            </a:r>
            <a:r>
              <a:rPr lang="ru-RU" sz="36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angal" pitchFamily="2"/>
              </a:rPr>
              <a:t> </a:t>
            </a:r>
            <a:r>
              <a:rPr lang="ru-RU" sz="2400" b="1" i="0" u="none" strike="noStrike" kern="1200" spc="0" baseline="0">
                <a:ln>
                  <a:noFill/>
                </a:ln>
                <a:solidFill>
                  <a:srgbClr val="FF0000"/>
                </a:solidFill>
                <a:latin typeface="Arial" pitchFamily="18"/>
                <a:ea typeface="Microsoft YaHei" pitchFamily="2"/>
                <a:cs typeface="Mangal" pitchFamily="2"/>
              </a:rPr>
              <a:t>и</a:t>
            </a:r>
            <a:r>
              <a:rPr lang="ru-RU" sz="18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angal" pitchFamily="2"/>
              </a:rPr>
              <a:t> </a:t>
            </a:r>
            <a:r>
              <a:rPr lang="ru-RU" sz="3600" b="1" i="0" u="none" strike="noStrike" kern="1200" spc="0" baseline="0">
                <a:ln>
                  <a:noFill/>
                </a:ln>
                <a:solidFill>
                  <a:srgbClr val="FF0000"/>
                </a:solidFill>
                <a:latin typeface="Arial" pitchFamily="18"/>
                <a:ea typeface="Microsoft YaHei" pitchFamily="2"/>
                <a:cs typeface="Mangal" pitchFamily="2"/>
              </a:rPr>
              <a:t>1</a:t>
            </a:r>
            <a:r>
              <a:rPr lang="ru-RU" sz="18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angal" pitchFamily="2"/>
              </a:rPr>
              <a:t>  </a:t>
            </a:r>
          </a:p>
        </p:txBody>
      </p:sp>
      <p:sp>
        <p:nvSpPr>
          <p:cNvPr id="130" name="TextBox 129"/>
          <p:cNvSpPr txBox="1"/>
          <p:nvPr/>
        </p:nvSpPr>
        <p:spPr>
          <a:xfrm>
            <a:off x="1080000" y="180000"/>
            <a:ext cx="9716039" cy="60228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3600" b="1" i="1" u="none" strike="noStrike" kern="1200" spc="0" baseline="0">
                <a:ln>
                  <a:noFill/>
                </a:ln>
                <a:solidFill>
                  <a:srgbClr val="000080"/>
                </a:solidFill>
                <a:latin typeface="Arial" pitchFamily="18"/>
                <a:ea typeface="Microsoft YaHei" pitchFamily="2"/>
                <a:cs typeface="Mangal" pitchFamily="2"/>
              </a:rPr>
              <a:t>ДВОИЧНЫЙ КОД - МАШИННЫЙ КОД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60000" y="1440000"/>
            <a:ext cx="8640000" cy="151668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="t" anchorCtr="0" compatLnSpc="0"/>
          <a:lstStyle/>
          <a:p>
            <a:pPr marL="0" marR="0" lvl="0" indent="0" algn="l" rtl="0" hangingPunct="0">
              <a:lnSpc>
                <a:spcPct val="100000"/>
              </a:lnSpc>
              <a:spcBef>
                <a:spcPts val="1434"/>
              </a:spcBef>
              <a:spcAft>
                <a:spcPts val="0"/>
              </a:spcAft>
              <a:buNone/>
              <a:tabLst/>
            </a:pPr>
            <a:r>
              <a:rPr lang="ru-RU" sz="2800" b="1" i="1" dirty="0" smtClean="0">
                <a:solidFill>
                  <a:srgbClr val="333399"/>
                </a:solidFill>
                <a:latin typeface="Arial" pitchFamily="34"/>
                <a:ea typeface="Microsoft YaHei" pitchFamily="2"/>
                <a:cs typeface="Mangal" pitchFamily="2"/>
              </a:rPr>
              <a:t>Восстановите слово, если известно, что при кодировании применялся код Цезаря.</a:t>
            </a:r>
            <a:r>
              <a:rPr lang="ru-RU" sz="2800" b="1" i="1" u="none" strike="noStrike" kern="1200" spc="0" baseline="0" dirty="0" smtClean="0">
                <a:ln>
                  <a:noFill/>
                </a:ln>
                <a:solidFill>
                  <a:srgbClr val="333399"/>
                </a:solidFill>
                <a:latin typeface="Arial" pitchFamily="34"/>
                <a:ea typeface="Microsoft YaHei" pitchFamily="2"/>
                <a:cs typeface="Mangal" pitchFamily="2"/>
              </a:rPr>
              <a:t>  </a:t>
            </a:r>
            <a:endParaRPr lang="ru-RU" sz="2800" b="1" i="1" u="none" strike="noStrike" kern="1200" spc="0" baseline="0" dirty="0">
              <a:ln>
                <a:noFill/>
              </a:ln>
              <a:solidFill>
                <a:srgbClr val="333399"/>
              </a:solidFill>
              <a:latin typeface="Arial" pitchFamily="34"/>
              <a:ea typeface="Microsoft YaHei" pitchFamily="2"/>
              <a:cs typeface="Mangal" pitchFamily="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40000" y="3420000"/>
            <a:ext cx="4669200" cy="77328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="t" anchorCtr="0" compatLnSpc="0"/>
          <a:lstStyle/>
          <a:p>
            <a:pPr marL="0" marR="0" lvl="0" indent="0" algn="l" rtl="0" hangingPunct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  <a:tabLst/>
            </a:pPr>
            <a:r>
              <a:rPr lang="ru-RU" sz="4400" b="1" i="1" u="none" strike="noStrike" kern="1200" spc="0" baseline="0">
                <a:ln>
                  <a:noFill/>
                </a:ln>
                <a:solidFill>
                  <a:srgbClr val="FF0000"/>
                </a:solidFill>
                <a:latin typeface="Arial" pitchFamily="34"/>
                <a:ea typeface="Microsoft YaHei" pitchFamily="2"/>
                <a:cs typeface="Mangal" pitchFamily="2"/>
              </a:rPr>
              <a:t>МЁОЙОДСБЕ</a:t>
            </a:r>
            <a:r>
              <a:rPr lang="ru-RU" sz="1800" b="1" i="0" u="none" strike="noStrike" kern="1200" spc="0" baseline="0">
                <a:ln>
                  <a:noFill/>
                </a:ln>
                <a:solidFill>
                  <a:srgbClr val="FF0000"/>
                </a:solidFill>
                <a:latin typeface="Arial" pitchFamily="34"/>
                <a:ea typeface="Microsoft YaHei" pitchFamily="2"/>
                <a:cs typeface="Mangal" pitchFamily="2"/>
              </a:rPr>
              <a:t>  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03808" y="442080"/>
            <a:ext cx="9396192" cy="63792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3200" dirty="0" smtClean="0">
                <a:solidFill>
                  <a:srgbClr val="333399"/>
                </a:solidFill>
                <a:latin typeface="Arial" pitchFamily="18"/>
                <a:ea typeface="Microsoft YaHei" pitchFamily="2"/>
                <a:cs typeface="Mangal" pitchFamily="2"/>
              </a:rPr>
              <a:t>Де</a:t>
            </a:r>
            <a:r>
              <a:rPr lang="ru-RU" sz="3200" b="0" i="0" u="none" strike="noStrike" kern="1200" spc="0" baseline="0" dirty="0" smtClean="0">
                <a:ln>
                  <a:noFill/>
                </a:ln>
                <a:solidFill>
                  <a:srgbClr val="333399"/>
                </a:solidFill>
                <a:latin typeface="Arial" pitchFamily="18"/>
                <a:ea typeface="Microsoft YaHei" pitchFamily="2"/>
                <a:cs typeface="Mangal" pitchFamily="2"/>
              </a:rPr>
              <a:t>кодирование</a:t>
            </a:r>
            <a:r>
              <a:rPr lang="ru-RU" sz="3200" b="0" i="0" u="none" strike="noStrike" kern="1200" spc="0" dirty="0" smtClean="0">
                <a:ln>
                  <a:noFill/>
                </a:ln>
                <a:solidFill>
                  <a:srgbClr val="333399"/>
                </a:solidFill>
                <a:latin typeface="Arial" pitchFamily="18"/>
                <a:ea typeface="Microsoft YaHei" pitchFamily="2"/>
                <a:cs typeface="Mangal" pitchFamily="2"/>
              </a:rPr>
              <a:t> – восстановление текса по коду</a:t>
            </a:r>
            <a:endParaRPr lang="ru-RU" sz="3200" b="0" i="0" u="none" strike="noStrike" kern="1200" spc="0" baseline="0" dirty="0">
              <a:ln>
                <a:noFill/>
              </a:ln>
              <a:solidFill>
                <a:srgbClr val="333399"/>
              </a:solidFill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80000" y="4860000"/>
            <a:ext cx="1440000" cy="36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="t" anchorCtr="0" compatLnSpc="0"/>
          <a:lstStyle/>
          <a:p>
            <a:pPr marL="0" marR="0" lvl="0" indent="0" algn="l" rtl="0" hangingPunct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  <a:tabLst/>
            </a:pPr>
            <a:r>
              <a:rPr lang="ru-RU" sz="1800" b="1" i="0" u="none" strike="noStrike" kern="1200" spc="0" baseline="0">
                <a:ln>
                  <a:noFill/>
                </a:ln>
                <a:solidFill>
                  <a:srgbClr val="FF9966"/>
                </a:solidFill>
                <a:latin typeface="Arial" pitchFamily="34"/>
                <a:ea typeface="Microsoft YaHei" pitchFamily="2"/>
                <a:cs typeface="Mangal" pitchFamily="2"/>
              </a:rPr>
              <a:t> </a:t>
            </a:r>
          </a:p>
        </p:txBody>
      </p:sp>
      <p:sp>
        <p:nvSpPr>
          <p:cNvPr id="6" name="Прямая соединительная линия 5"/>
          <p:cNvSpPr/>
          <p:nvPr/>
        </p:nvSpPr>
        <p:spPr>
          <a:xfrm>
            <a:off x="1620000" y="3960000"/>
            <a:ext cx="360" cy="90000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0"/>
              <a:gd name="f8" fmla="abs f3"/>
              <a:gd name="f9" fmla="abs f4"/>
              <a:gd name="f10" fmla="abs f5"/>
              <a:gd name="f11" fmla="val f6"/>
              <a:gd name="f12" fmla="*/ f7 f0 1"/>
              <a:gd name="f13" fmla="?: f8 f3 1"/>
              <a:gd name="f14" fmla="?: f9 f4 1"/>
              <a:gd name="f15" fmla="?: f10 f5 1"/>
              <a:gd name="f16" fmla="*/ f12 1 f2"/>
              <a:gd name="f17" fmla="*/ f13 1 21600"/>
              <a:gd name="f18" fmla="*/ f14 1 21600"/>
              <a:gd name="f19" fmla="*/ 21600 f13 1"/>
              <a:gd name="f20" fmla="*/ 21600 f14 1"/>
              <a:gd name="f21" fmla="+- f16 0 f1"/>
              <a:gd name="f22" fmla="min f18 f17"/>
              <a:gd name="f23" fmla="*/ f19 1 f15"/>
              <a:gd name="f24" fmla="*/ f20 1 f15"/>
              <a:gd name="f25" fmla="val f23"/>
              <a:gd name="f26" fmla="val f24"/>
              <a:gd name="f27" fmla="*/ f6 f22 1"/>
              <a:gd name="f28" fmla="*/ f23 f22 1"/>
              <a:gd name="f29" fmla="*/ f24 f22 1"/>
              <a:gd name="f30" fmla="*/ f11 f22 1"/>
              <a:gd name="f31" fmla="*/ f25 f22 1"/>
              <a:gd name="f32" fmla="*/ f26 f22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1">
                <a:pos x="f30" y="f30"/>
              </a:cxn>
              <a:cxn ang="f21">
                <a:pos x="f31" y="f32"/>
              </a:cxn>
            </a:cxnLst>
            <a:rect l="f27" t="f27" r="f28" b="f29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squar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Lucida Sans" pitchFamily="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34160" y="4860000"/>
            <a:ext cx="560160" cy="77148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4800" b="1" i="1" u="none" strike="noStrike" kern="1200" spc="0" baseline="0">
                <a:ln>
                  <a:noFill/>
                </a:ln>
                <a:solidFill>
                  <a:srgbClr val="000080"/>
                </a:solidFill>
                <a:latin typeface="Arial" pitchFamily="18"/>
                <a:ea typeface="Microsoft YaHei" pitchFamily="2"/>
                <a:cs typeface="Mangal" pitchFamily="2"/>
              </a:rPr>
              <a:t>л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3888" y="1210835"/>
            <a:ext cx="2160000" cy="54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400" b="1" i="1" u="sng" strike="noStrike" kern="1200" spc="0" baseline="0" dirty="0">
                <a:ln>
                  <a:noFill/>
                </a:ln>
                <a:solidFill>
                  <a:srgbClr val="FF0000"/>
                </a:solidFill>
                <a:uFillTx/>
                <a:latin typeface="Arial" pitchFamily="18"/>
                <a:ea typeface="Microsoft YaHei" pitchFamily="2"/>
                <a:cs typeface="Mangal" pitchFamily="2"/>
              </a:rPr>
              <a:t>Задание 1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235451" y="2987749"/>
            <a:ext cx="7200801" cy="3497462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345416" y="1925632"/>
            <a:ext cx="806489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rgbClr val="7030A0"/>
                </a:solidFill>
              </a:rPr>
              <a:t>Закодируйте </a:t>
            </a:r>
            <a:r>
              <a:rPr lang="ru-RU" sz="2800" b="1" i="1" dirty="0" smtClean="0">
                <a:solidFill>
                  <a:srgbClr val="7030A0"/>
                </a:solidFill>
              </a:rPr>
              <a:t>ваше имя с </a:t>
            </a:r>
            <a:r>
              <a:rPr lang="ru-RU" sz="2800" b="1" i="1" dirty="0">
                <a:solidFill>
                  <a:srgbClr val="7030A0"/>
                </a:solidFill>
              </a:rPr>
              <a:t>помощью </a:t>
            </a:r>
            <a:r>
              <a:rPr lang="ru-RU" sz="2800" b="1" i="1" dirty="0" smtClean="0">
                <a:solidFill>
                  <a:srgbClr val="7030A0"/>
                </a:solidFill>
              </a:rPr>
              <a:t>Азбуки Морзе</a:t>
            </a:r>
            <a:endParaRPr lang="ru-RU" sz="2800" b="1" i="1" dirty="0">
              <a:solidFill>
                <a:srgbClr val="7030A0"/>
              </a:solidFill>
            </a:endParaRPr>
          </a:p>
          <a:p>
            <a:endParaRPr lang="ru-RU" sz="2800" b="1" i="1" dirty="0">
              <a:solidFill>
                <a:srgbClr val="7030A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840" y="195373"/>
            <a:ext cx="8640960" cy="1015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57239" y="720000"/>
            <a:ext cx="8222760" cy="898199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="t" anchorCtr="0" compatLnSpc="0"/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800" b="1" i="1" u="none" strike="noStrike" kern="1200" spc="0" baseline="0" dirty="0">
                <a:ln>
                  <a:noFill/>
                </a:ln>
                <a:solidFill>
                  <a:srgbClr val="000080"/>
                </a:solidFill>
                <a:latin typeface="Arial" pitchFamily="18"/>
                <a:ea typeface="Microsoft YaHei" pitchFamily="2"/>
                <a:cs typeface="Mangal" pitchFamily="2"/>
              </a:rPr>
              <a:t>Закодируйте </a:t>
            </a:r>
            <a:r>
              <a:rPr lang="ru-RU" sz="2800" b="1" i="1" u="none" strike="noStrike" kern="1200" spc="0" baseline="0" dirty="0" smtClean="0">
                <a:ln>
                  <a:noFill/>
                </a:ln>
                <a:solidFill>
                  <a:srgbClr val="000080"/>
                </a:solidFill>
                <a:latin typeface="Arial" pitchFamily="18"/>
                <a:ea typeface="Microsoft YaHei" pitchFamily="2"/>
                <a:cs typeface="Mangal" pitchFamily="2"/>
              </a:rPr>
              <a:t>своё имя способом </a:t>
            </a:r>
            <a:r>
              <a:rPr lang="ru-RU" sz="2800" b="1" i="1" u="none" strike="noStrike" kern="1200" spc="0" baseline="0" dirty="0">
                <a:ln>
                  <a:noFill/>
                </a:ln>
                <a:solidFill>
                  <a:srgbClr val="000080"/>
                </a:solidFill>
                <a:latin typeface="Arial" pitchFamily="18"/>
                <a:ea typeface="Microsoft YaHei" pitchFamily="2"/>
                <a:cs typeface="Mangal" pitchFamily="2"/>
              </a:rPr>
              <a:t>з</a:t>
            </a:r>
            <a:r>
              <a:rPr lang="ru-RU" sz="2800" b="1" i="1" u="none" strike="noStrike" kern="1200" spc="0" baseline="0" dirty="0">
                <a:ln>
                  <a:noFill/>
                </a:ln>
                <a:solidFill>
                  <a:srgbClr val="333399"/>
                </a:solidFill>
                <a:latin typeface="Arial" pitchFamily="34"/>
                <a:ea typeface="Microsoft YaHei" pitchFamily="2"/>
                <a:cs typeface="Mangal" pitchFamily="2"/>
              </a:rPr>
              <a:t>амены буквы её порядковым номером в алфавите </a:t>
            </a:r>
            <a:endParaRPr lang="ru-RU" sz="2800" b="1" i="1" u="none" strike="noStrike" kern="1200" spc="0" baseline="0" dirty="0">
              <a:ln>
                <a:noFill/>
              </a:ln>
              <a:solidFill>
                <a:srgbClr val="000080"/>
              </a:solidFill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0000" y="180000"/>
            <a:ext cx="1698480" cy="437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400" b="1" i="1" u="sng" strike="noStrike" kern="1200" spc="0" baseline="0">
                <a:ln>
                  <a:noFill/>
                </a:ln>
                <a:solidFill>
                  <a:srgbClr val="FF0000"/>
                </a:solidFill>
                <a:uFillTx/>
                <a:latin typeface="Arial" pitchFamily="18"/>
                <a:ea typeface="Microsoft YaHei" pitchFamily="2"/>
                <a:cs typeface="Mangal" pitchFamily="2"/>
              </a:rPr>
              <a:t>Задание 2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2880072" y="2051645"/>
            <a:ext cx="5435832" cy="28360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1520" y="461879"/>
            <a:ext cx="1698480" cy="438119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="t" anchorCtr="0" compatLnSpc="0"/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400" b="1" i="1" u="sng" strike="noStrike" kern="1200" spc="0" baseline="0">
                <a:ln>
                  <a:noFill/>
                </a:ln>
                <a:solidFill>
                  <a:srgbClr val="FF0000"/>
                </a:solidFill>
                <a:uFillTx/>
                <a:latin typeface="Arial" pitchFamily="18"/>
                <a:ea typeface="Microsoft YaHei" pitchFamily="2"/>
                <a:cs typeface="Mangal" pitchFamily="2"/>
              </a:rPr>
              <a:t>Задание 3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880072" y="2455800"/>
            <a:ext cx="6465168" cy="29442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819359" y="1182240"/>
            <a:ext cx="9440640" cy="437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400" b="1" i="0" u="none" strike="noStrike" kern="1200" spc="0" baseline="0">
                <a:ln>
                  <a:noFill/>
                </a:ln>
                <a:solidFill>
                  <a:srgbClr val="000080"/>
                </a:solidFill>
                <a:latin typeface="Arial" pitchFamily="18"/>
                <a:ea typeface="Microsoft YaHei" pitchFamily="2"/>
                <a:cs typeface="Mangal" pitchFamily="2"/>
              </a:rPr>
              <a:t>Код Цезаря — замена буквы следующей за ней по алфавиту</a:t>
            </a:r>
            <a:r>
              <a:rPr lang="ru-RU" sz="2400" b="1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angal" pitchFamily="2"/>
              </a:rPr>
              <a:t>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00000" y="5760000"/>
            <a:ext cx="8748824" cy="1034599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3200" b="1" i="1" u="none" strike="noStrike" kern="1200" spc="0" baseline="0" dirty="0">
                <a:ln>
                  <a:noFill/>
                </a:ln>
                <a:solidFill>
                  <a:srgbClr val="000080"/>
                </a:solidFill>
                <a:latin typeface="Arial" pitchFamily="18"/>
                <a:ea typeface="Microsoft YaHei" pitchFamily="2"/>
                <a:cs typeface="Mangal" pitchFamily="2"/>
              </a:rPr>
              <a:t>Закодируйте ваше имя </a:t>
            </a:r>
            <a:r>
              <a:rPr lang="ru-RU" sz="3200" b="1" i="1" dirty="0" smtClean="0">
                <a:solidFill>
                  <a:srgbClr val="000080"/>
                </a:solidFill>
                <a:latin typeface="Arial" pitchFamily="18"/>
                <a:ea typeface="Microsoft YaHei" pitchFamily="2"/>
                <a:cs typeface="Mangal" pitchFamily="2"/>
              </a:rPr>
              <a:t>с помощью кода Цезаря</a:t>
            </a:r>
            <a:endParaRPr lang="ru-RU" sz="3200" b="1" i="1" u="none" strike="noStrike" kern="1200" spc="0" baseline="0" dirty="0">
              <a:ln>
                <a:noFill/>
              </a:ln>
              <a:solidFill>
                <a:srgbClr val="000080"/>
              </a:solidFill>
              <a:latin typeface="Arial" pitchFamily="18"/>
              <a:ea typeface="Microsoft YaHei" pitchFamily="2"/>
              <a:cs typeface="Mangal" pitchFamily="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0000" y="1730160"/>
            <a:ext cx="10103400" cy="3033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="t" anchorCtr="0" compatLnSpc="0"/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400" b="1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Times New Roman" pitchFamily="18"/>
                <a:cs typeface="Times New Roman" pitchFamily="18"/>
              </a:rPr>
              <a:t> </a:t>
            </a:r>
            <a:r>
              <a:rPr lang="ru-RU" sz="3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Times New Roman" pitchFamily="18"/>
                <a:cs typeface="Times New Roman" pitchFamily="18"/>
              </a:rPr>
              <a:t>Фраза на некотором иностранном языке</a:t>
            </a:r>
          </a:p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3200" b="1" i="0" u="none" strike="noStrike" kern="1200" spc="0" baseline="0">
                <a:ln>
                  <a:noFill/>
                </a:ln>
                <a:solidFill>
                  <a:srgbClr val="FF0000"/>
                </a:solidFill>
                <a:latin typeface="Times New Roman" pitchFamily="18"/>
                <a:ea typeface="Times New Roman" pitchFamily="18"/>
                <a:cs typeface="Times New Roman" pitchFamily="18"/>
              </a:rPr>
              <a:t>«каля маля»</a:t>
            </a:r>
            <a:r>
              <a:rPr lang="ru-RU" sz="24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Times New Roman" pitchFamily="18"/>
                <a:cs typeface="Times New Roman" pitchFamily="18"/>
              </a:rPr>
              <a:t> означает </a:t>
            </a:r>
            <a:r>
              <a:rPr lang="ru-RU" sz="2800" b="1" i="0" u="none" strike="noStrike" kern="1200" spc="0" baseline="0">
                <a:ln>
                  <a:noFill/>
                </a:ln>
                <a:solidFill>
                  <a:srgbClr val="000080"/>
                </a:solidFill>
                <a:latin typeface="Times New Roman" pitchFamily="18"/>
                <a:ea typeface="Times New Roman" pitchFamily="18"/>
                <a:cs typeface="Times New Roman" pitchFamily="18"/>
              </a:rPr>
              <a:t>«красное солнышко»</a:t>
            </a:r>
            <a:r>
              <a:rPr lang="ru-RU" sz="24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Times New Roman" pitchFamily="18"/>
                <a:cs typeface="Times New Roman" pitchFamily="18"/>
              </a:rPr>
              <a:t>,</a:t>
            </a:r>
          </a:p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800" b="1" i="0" u="none" strike="noStrike" kern="1200" spc="0" baseline="0">
                <a:ln>
                  <a:noFill/>
                </a:ln>
                <a:solidFill>
                  <a:srgbClr val="FF0000"/>
                </a:solidFill>
                <a:latin typeface="Times New Roman" pitchFamily="18"/>
                <a:ea typeface="Times New Roman" pitchFamily="18"/>
                <a:cs typeface="Times New Roman" pitchFamily="18"/>
              </a:rPr>
              <a:t>«фаля маля баля»</a:t>
            </a:r>
            <a:r>
              <a:rPr lang="ru-RU" sz="24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Times New Roman" pitchFamily="18"/>
                <a:cs typeface="Times New Roman" pitchFamily="18"/>
              </a:rPr>
              <a:t> — </a:t>
            </a:r>
            <a:r>
              <a:rPr lang="ru-RU" sz="2600" b="1" i="0" u="none" strike="noStrike" kern="1200" spc="0" baseline="0">
                <a:ln>
                  <a:noFill/>
                </a:ln>
                <a:solidFill>
                  <a:srgbClr val="000080"/>
                </a:solidFill>
                <a:latin typeface="Times New Roman" pitchFamily="18"/>
                <a:ea typeface="Times New Roman" pitchFamily="18"/>
                <a:cs typeface="Times New Roman" pitchFamily="18"/>
              </a:rPr>
              <a:t>«большая красная груша»</a:t>
            </a:r>
            <a:r>
              <a:rPr lang="ru-RU" sz="24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Times New Roman" pitchFamily="18"/>
                <a:cs typeface="Times New Roman" pitchFamily="18"/>
              </a:rPr>
              <a:t>,</a:t>
            </a:r>
          </a:p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800" b="1" i="0" u="none" strike="noStrike" kern="1200" spc="0" baseline="0">
                <a:ln>
                  <a:noFill/>
                </a:ln>
                <a:solidFill>
                  <a:srgbClr val="FF0000"/>
                </a:solidFill>
                <a:latin typeface="Times New Roman" pitchFamily="18"/>
                <a:ea typeface="Times New Roman" pitchFamily="18"/>
                <a:cs typeface="Times New Roman" pitchFamily="18"/>
              </a:rPr>
              <a:t> «цаля баля»</a:t>
            </a:r>
            <a:r>
              <a:rPr lang="ru-RU" sz="24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Times New Roman" pitchFamily="18"/>
                <a:cs typeface="Times New Roman" pitchFamily="18"/>
              </a:rPr>
              <a:t> — </a:t>
            </a:r>
            <a:r>
              <a:rPr lang="ru-RU" sz="2600" b="1" i="0" u="none" strike="noStrike" kern="1200" spc="0" baseline="0">
                <a:ln>
                  <a:noFill/>
                </a:ln>
                <a:solidFill>
                  <a:srgbClr val="000080"/>
                </a:solidFill>
                <a:latin typeface="Times New Roman" pitchFamily="18"/>
                <a:ea typeface="Times New Roman" pitchFamily="18"/>
                <a:cs typeface="Times New Roman" pitchFamily="18"/>
              </a:rPr>
              <a:t>«большое яблоко»</a:t>
            </a:r>
            <a:r>
              <a:rPr lang="ru-RU" sz="24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Times New Roman" pitchFamily="18"/>
                <a:cs typeface="Times New Roman" pitchFamily="18"/>
              </a:rPr>
              <a:t>.</a:t>
            </a:r>
          </a:p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4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Times New Roman" pitchFamily="18"/>
                <a:cs typeface="Times New Roman" pitchFamily="18"/>
              </a:rPr>
              <a:t> </a:t>
            </a:r>
            <a:r>
              <a:rPr lang="ru-RU" sz="44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Times New Roman" pitchFamily="18"/>
                <a:cs typeface="Times New Roman" pitchFamily="18"/>
              </a:rPr>
              <a:t>Как на этом языке записать слова:</a:t>
            </a:r>
          </a:p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44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Times New Roman" pitchFamily="18"/>
                <a:cs typeface="Times New Roman" pitchFamily="18"/>
              </a:rPr>
              <a:t> </a:t>
            </a:r>
            <a:r>
              <a:rPr lang="ru-RU" sz="4400" b="1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Times New Roman" pitchFamily="18"/>
                <a:cs typeface="Times New Roman" pitchFamily="18"/>
              </a:rPr>
              <a:t>груша, яблоко, солнышко?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lum/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920000" y="720000"/>
            <a:ext cx="1800000" cy="162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lum/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460000" y="3060000"/>
            <a:ext cx="1260000" cy="216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lum/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60000" y="191520"/>
            <a:ext cx="1800000" cy="160848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324360" y="1260000"/>
            <a:ext cx="2411696" cy="444758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400" b="1" i="0" u="sng" strike="noStrike" kern="1200" spc="0" baseline="0" dirty="0">
                <a:ln>
                  <a:noFill/>
                </a:ln>
                <a:solidFill>
                  <a:srgbClr val="FF0000"/>
                </a:solidFill>
                <a:uFillTx/>
                <a:latin typeface="Arial" pitchFamily="18"/>
                <a:ea typeface="Microsoft YaHei" pitchFamily="2"/>
                <a:cs typeface="Mangal" pitchFamily="2"/>
              </a:rPr>
              <a:t>Задание 5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0000" y="1080000"/>
            <a:ext cx="8640000" cy="450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="t" anchorCtr="0" compatLnSpc="0"/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3200" b="0" i="0" u="none" strike="noStrike" kern="1200" spc="0" baseline="0">
                <a:ln>
                  <a:noFill/>
                </a:ln>
                <a:solidFill>
                  <a:srgbClr val="000080"/>
                </a:solidFill>
                <a:latin typeface="Arial" pitchFamily="18"/>
                <a:ea typeface="Microsoft YaHei" pitchFamily="2"/>
                <a:cs typeface="Mangal" pitchFamily="2"/>
              </a:rPr>
              <a:t>Кодирование:</a:t>
            </a:r>
          </a:p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3200" b="0" i="0" u="none" strike="noStrike" kern="1200" spc="0" baseline="0">
              <a:ln>
                <a:noFill/>
              </a:ln>
              <a:solidFill>
                <a:srgbClr val="000080"/>
              </a:solidFill>
              <a:latin typeface="Arial" pitchFamily="18"/>
              <a:ea typeface="Microsoft YaHei" pitchFamily="2"/>
              <a:cs typeface="Mangal" pitchFamily="2"/>
            </a:endParaRPr>
          </a:p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3200" b="0" i="0" u="none" strike="noStrike" kern="1200" spc="0" baseline="0">
                <a:ln>
                  <a:noFill/>
                </a:ln>
                <a:solidFill>
                  <a:srgbClr val="000080"/>
                </a:solidFill>
                <a:latin typeface="Arial" pitchFamily="18"/>
                <a:ea typeface="Microsoft YaHei" pitchFamily="2"/>
                <a:cs typeface="Mangal" pitchFamily="2"/>
              </a:rPr>
              <a:t>Коды</a:t>
            </a:r>
          </a:p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3200" b="0" i="0" u="none" strike="noStrike" kern="1200" spc="0" baseline="0">
                <a:ln>
                  <a:noFill/>
                </a:ln>
                <a:solidFill>
                  <a:srgbClr val="000080"/>
                </a:solidFill>
                <a:latin typeface="Arial" pitchFamily="18"/>
                <a:ea typeface="Microsoft YaHei" pitchFamily="2"/>
                <a:cs typeface="Mangal" pitchFamily="2"/>
              </a:rPr>
              <a:t>Древние,Загадочные,</a:t>
            </a:r>
          </a:p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3200" b="0" i="0" u="none" strike="noStrike" kern="1200" spc="0" baseline="0">
                <a:ln>
                  <a:noFill/>
                </a:ln>
                <a:solidFill>
                  <a:srgbClr val="000080"/>
                </a:solidFill>
                <a:latin typeface="Arial" pitchFamily="18"/>
                <a:ea typeface="Microsoft YaHei" pitchFamily="2"/>
                <a:cs typeface="Mangal" pitchFamily="2"/>
              </a:rPr>
              <a:t>Музыкальные,Математические,Технические</a:t>
            </a:r>
          </a:p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3200" b="0" i="0" u="none" strike="noStrike" kern="1200" spc="0" baseline="0">
                <a:ln>
                  <a:noFill/>
                </a:ln>
                <a:solidFill>
                  <a:srgbClr val="000080"/>
                </a:solidFill>
                <a:latin typeface="Arial" pitchFamily="18"/>
                <a:ea typeface="Microsoft YaHei" pitchFamily="2"/>
                <a:cs typeface="Mangal" pitchFamily="2"/>
              </a:rPr>
              <a:t>Что бы понять - договориться.</a:t>
            </a:r>
          </a:p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3200" b="0" i="0" u="none" strike="noStrike" kern="1200" spc="0" baseline="0">
                <a:ln>
                  <a:noFill/>
                </a:ln>
                <a:solidFill>
                  <a:srgbClr val="000080"/>
                </a:solidFill>
                <a:latin typeface="Arial" pitchFamily="18"/>
                <a:ea typeface="Microsoft YaHei" pitchFamily="2"/>
                <a:cs typeface="Mangal" pitchFamily="2"/>
              </a:rPr>
              <a:t>Всюду могут прмениться!</a:t>
            </a:r>
          </a:p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3200" b="0" i="0" u="none" strike="noStrike" kern="1200" spc="0" baseline="0">
              <a:ln>
                <a:noFill/>
              </a:ln>
              <a:solidFill>
                <a:srgbClr val="000080"/>
              </a:solidFill>
              <a:latin typeface="Arial" pitchFamily="18"/>
              <a:ea typeface="Microsoft YaHei" pitchFamily="2"/>
              <a:cs typeface="Mangal" pitchFamily="2"/>
            </a:endParaRPr>
          </a:p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3200" b="0" i="0" u="none" strike="noStrike" kern="1200" spc="0" baseline="0">
              <a:ln>
                <a:noFill/>
              </a:ln>
              <a:solidFill>
                <a:srgbClr val="000080"/>
              </a:solidFill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480000" y="360000"/>
            <a:ext cx="2880000" cy="71568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="t" anchorCtr="0" compatLnSpc="0"/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4400" b="1" i="1" u="none" strike="noStrike" kern="1200" spc="0" baseline="0">
                <a:ln>
                  <a:noFill/>
                </a:ln>
                <a:solidFill>
                  <a:srgbClr val="000080"/>
                </a:solidFill>
                <a:latin typeface="Arial" pitchFamily="18"/>
                <a:ea typeface="Microsoft YaHei" pitchFamily="2"/>
                <a:cs typeface="Mangal" pitchFamily="2"/>
              </a:rPr>
              <a:t>Синквейн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00000" y="1822680"/>
            <a:ext cx="8100000" cy="1214999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="t" anchorCtr="0" compatLnSpc="0"/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4000" b="1" i="1" u="none" strike="noStrike" kern="1200" spc="0" baseline="0">
                <a:ln>
                  <a:noFill/>
                </a:ln>
                <a:solidFill>
                  <a:srgbClr val="000080"/>
                </a:solidFill>
                <a:latin typeface="Times New Roman" pitchFamily="18"/>
                <a:ea typeface="Times New Roman" pitchFamily="18"/>
                <a:cs typeface="Times New Roman" pitchFamily="18"/>
              </a:rPr>
              <a:t>Придумай свой шифр и закодируй свою фамилию и имя.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706760" y="913320"/>
            <a:ext cx="1535400" cy="60228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3600" b="1" i="1" u="none" strike="noStrike" kern="1200" spc="0" baseline="0">
                <a:ln>
                  <a:noFill/>
                </a:ln>
                <a:solidFill>
                  <a:srgbClr val="FF0000"/>
                </a:solidFill>
                <a:latin typeface="Arial" pitchFamily="18"/>
                <a:ea typeface="Microsoft YaHei" pitchFamily="2"/>
                <a:cs typeface="Mangal" pitchFamily="2"/>
              </a:rPr>
              <a:t>Дома: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80000" y="180000"/>
            <a:ext cx="9360000" cy="72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3276359" y="3066840"/>
            <a:ext cx="3600000" cy="1800000"/>
          </a:xfrm>
          <a:prstGeom prst="rect">
            <a:avLst/>
          </a:prstGeom>
        </p:spPr>
        <p:txBody>
          <a:bodyPr vert="horz" wrap="square" lIns="90000" tIns="46800" rIns="90000" bIns="46800" fromWordArt="1" anchor="ctr" anchorCtr="1" compatLnSpc="0">
            <a:prstTxWarp prst="textPlain">
              <a:avLst/>
            </a:prstTxWarp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400" b="0" i="0" u="none" strike="noStrike" kern="1200" spc="0" baseline="0" dirty="0">
                <a:ln w="9360">
                  <a:solidFill>
                    <a:srgbClr val="9966CC"/>
                  </a:solidFill>
                  <a:prstDash val="solid"/>
                  <a:miter/>
                </a:ln>
                <a:solidFill>
                  <a:srgbClr val="0000FF"/>
                </a:solidFill>
                <a:latin typeface="Arial Black" pitchFamily="18"/>
                <a:ea typeface="Microsoft YaHei" pitchFamily="2"/>
                <a:cs typeface="Mangal" pitchFamily="2"/>
              </a:rPr>
              <a:t>информация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620000" y="720000"/>
            <a:ext cx="1980000" cy="72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200" b="1" i="1" u="none" strike="noStrike" kern="1200" spc="0" baseline="0">
                <a:ln>
                  <a:noFill/>
                </a:ln>
                <a:solidFill>
                  <a:srgbClr val="000080"/>
                </a:solidFill>
                <a:latin typeface="Arial" pitchFamily="18"/>
                <a:ea typeface="Microsoft YaHei" pitchFamily="2"/>
                <a:cs typeface="Mangal" pitchFamily="2"/>
              </a:rPr>
              <a:t>Сведения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940000" y="720000"/>
            <a:ext cx="2209320" cy="37836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000" b="1" i="1" u="none" strike="noStrike" kern="1200" spc="0" baseline="0">
                <a:ln>
                  <a:noFill/>
                </a:ln>
                <a:solidFill>
                  <a:srgbClr val="000080"/>
                </a:solidFill>
                <a:latin typeface="Arial" pitchFamily="18"/>
                <a:ea typeface="Microsoft YaHei" pitchFamily="2"/>
                <a:cs typeface="Mangal" pitchFamily="2"/>
              </a:rPr>
              <a:t>Органы чувств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17120" y="3240000"/>
            <a:ext cx="2212200" cy="66636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000" b="1" i="1" u="none" strike="noStrike" kern="1200" spc="0" baseline="0">
                <a:ln>
                  <a:noFill/>
                </a:ln>
                <a:solidFill>
                  <a:srgbClr val="000080"/>
                </a:solidFill>
                <a:latin typeface="Arial" pitchFamily="18"/>
                <a:ea typeface="Microsoft YaHei" pitchFamily="2"/>
                <a:cs typeface="Mangal" pitchFamily="2"/>
              </a:rPr>
              <a:t>Формы</a:t>
            </a:r>
          </a:p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000" b="1" i="1" u="none" strike="noStrike" kern="1200" spc="0" baseline="0">
                <a:ln>
                  <a:noFill/>
                </a:ln>
                <a:solidFill>
                  <a:srgbClr val="000080"/>
                </a:solidFill>
                <a:latin typeface="Arial" pitchFamily="18"/>
                <a:ea typeface="Microsoft YaHei" pitchFamily="2"/>
                <a:cs typeface="Mangal" pitchFamily="2"/>
              </a:rPr>
              <a:t>представления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200000" y="3014280"/>
            <a:ext cx="1620000" cy="58572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200" b="1" i="1" u="none" strike="noStrike" kern="1200" spc="0" baseline="0">
                <a:ln>
                  <a:noFill/>
                </a:ln>
                <a:solidFill>
                  <a:srgbClr val="000080"/>
                </a:solidFill>
                <a:latin typeface="Arial" pitchFamily="18"/>
                <a:ea typeface="Microsoft YaHei" pitchFamily="2"/>
                <a:cs typeface="Mangal" pitchFamily="2"/>
              </a:rPr>
              <a:t>свойства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260000" y="5725080"/>
            <a:ext cx="1587240" cy="40572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200" b="1" i="1" u="none" strike="noStrike" kern="1200" spc="0" baseline="0">
                <a:ln>
                  <a:noFill/>
                </a:ln>
                <a:solidFill>
                  <a:srgbClr val="000080"/>
                </a:solidFill>
                <a:latin typeface="Arial" pitchFamily="18"/>
                <a:ea typeface="Microsoft YaHei" pitchFamily="2"/>
                <a:cs typeface="Mangal" pitchFamily="2"/>
              </a:rPr>
              <a:t>действия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319800" y="5940000"/>
            <a:ext cx="2680200" cy="438119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="t" anchorCtr="1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400" b="1" i="1" u="none" strike="noStrike" kern="1200" spc="0" baseline="0">
                <a:ln>
                  <a:noFill/>
                </a:ln>
                <a:solidFill>
                  <a:srgbClr val="FF0000"/>
                </a:solidFill>
                <a:latin typeface="Arial" pitchFamily="18"/>
                <a:ea typeface="Microsoft YaHei" pitchFamily="2"/>
                <a:cs typeface="Mangal" pitchFamily="2"/>
              </a:rPr>
              <a:t>преобразование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380000" y="5400000"/>
            <a:ext cx="489960" cy="65736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4000" b="1" i="0" u="none" strike="noStrike" kern="1200" spc="0" baseline="0">
                <a:ln>
                  <a:noFill/>
                </a:ln>
                <a:solidFill>
                  <a:srgbClr val="FF0000"/>
                </a:solidFill>
                <a:latin typeface="Arial" pitchFamily="18"/>
                <a:ea typeface="Microsoft YaHei" pitchFamily="2"/>
                <a:cs typeface="Mangal" pitchFamily="2"/>
              </a:rPr>
              <a:t>?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40000" y="360000"/>
            <a:ext cx="7096680" cy="234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2200" b="1" i="1" u="none" strike="noStrike" kern="1200" spc="0" baseline="0">
              <a:ln>
                <a:noFill/>
              </a:ln>
              <a:solidFill>
                <a:srgbClr val="FF0000"/>
              </a:solidFill>
              <a:latin typeface="Arial" pitchFamily="18"/>
              <a:ea typeface="Microsoft YaHei" pitchFamily="2"/>
              <a:cs typeface="Mangal" pitchFamily="2"/>
            </a:endParaRPr>
          </a:p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200" b="1" i="1" u="none" strike="noStrike" kern="1200" spc="0" baseline="0">
                <a:ln>
                  <a:noFill/>
                </a:ln>
                <a:solidFill>
                  <a:srgbClr val="FF0000"/>
                </a:solidFill>
                <a:latin typeface="Arial" pitchFamily="18"/>
                <a:ea typeface="Microsoft YaHei" pitchFamily="2"/>
                <a:cs typeface="Mangal" pitchFamily="2"/>
              </a:rPr>
              <a:t>Кодирование </a:t>
            </a:r>
            <a:r>
              <a:rPr lang="ru-RU" sz="2200" b="1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angal" pitchFamily="2"/>
              </a:rPr>
              <a:t>— </a:t>
            </a:r>
            <a:r>
              <a:rPr lang="ru-RU" sz="18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angal" pitchFamily="2"/>
              </a:rPr>
              <a:t>это </a:t>
            </a:r>
            <a:r>
              <a:rPr lang="ru-RU" sz="2200" b="1" i="1" u="none" strike="noStrike" kern="1200" spc="0" baseline="0">
                <a:ln>
                  <a:noFill/>
                </a:ln>
                <a:solidFill>
                  <a:srgbClr val="FF0000"/>
                </a:solidFill>
                <a:latin typeface="Arial" pitchFamily="18"/>
                <a:ea typeface="Microsoft YaHei" pitchFamily="2"/>
                <a:cs typeface="Mangal" pitchFamily="2"/>
              </a:rPr>
              <a:t>преобразование</a:t>
            </a:r>
            <a:r>
              <a:rPr lang="ru-RU" sz="18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angal" pitchFamily="2"/>
              </a:rPr>
              <a:t> </a:t>
            </a:r>
            <a:r>
              <a:rPr lang="ru-RU" sz="2200" b="1" i="1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angal" pitchFamily="2"/>
              </a:rPr>
              <a:t>информации</a:t>
            </a:r>
          </a:p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200" b="1" i="1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angal" pitchFamily="2"/>
              </a:rPr>
              <a:t>                              в удобную форму.</a:t>
            </a:r>
          </a:p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2200" b="1" i="1" u="none" strike="noStrike" kern="1200" spc="0" baseline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Mangal" pitchFamily="2"/>
            </a:endParaRPr>
          </a:p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200" b="1" i="1" u="none" strike="noStrike" kern="1200" spc="0" baseline="0">
                <a:ln>
                  <a:noFill/>
                </a:ln>
                <a:solidFill>
                  <a:srgbClr val="FF0000"/>
                </a:solidFill>
                <a:latin typeface="Arial" pitchFamily="18"/>
                <a:ea typeface="Microsoft YaHei" pitchFamily="2"/>
                <a:cs typeface="Mangal" pitchFamily="2"/>
              </a:rPr>
              <a:t>Код</a:t>
            </a:r>
            <a:r>
              <a:rPr lang="ru-RU" sz="18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angal" pitchFamily="2"/>
              </a:rPr>
              <a:t> — </a:t>
            </a:r>
            <a:r>
              <a:rPr lang="ru-RU" sz="2200" b="1" i="1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angal" pitchFamily="2"/>
              </a:rPr>
              <a:t>система условных знаков.</a:t>
            </a:r>
          </a:p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Mangal" pitchFamily="2"/>
            </a:endParaRPr>
          </a:p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200" b="1" i="1" u="none" strike="noStrike" kern="1200" spc="0" baseline="0">
                <a:ln>
                  <a:noFill/>
                </a:ln>
                <a:solidFill>
                  <a:srgbClr val="004586"/>
                </a:solidFill>
                <a:latin typeface="Arial" pitchFamily="18"/>
                <a:ea typeface="Microsoft YaHei" pitchFamily="2"/>
                <a:cs typeface="Mangal" pitchFamily="2"/>
              </a:rPr>
              <a:t>Информация одинаковая </a:t>
            </a:r>
            <a:r>
              <a:rPr lang="ru-RU" sz="18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angal" pitchFamily="2"/>
              </a:rPr>
              <a:t>---- </a:t>
            </a:r>
            <a:r>
              <a:rPr lang="ru-RU" sz="2200" b="1" i="1" u="none" strike="noStrike" kern="1200" spc="0" baseline="0">
                <a:ln>
                  <a:noFill/>
                </a:ln>
                <a:solidFill>
                  <a:srgbClr val="008000"/>
                </a:solidFill>
                <a:latin typeface="Arial" pitchFamily="18"/>
                <a:ea typeface="Microsoft YaHei" pitchFamily="2"/>
                <a:cs typeface="Mangal" pitchFamily="2"/>
              </a:rPr>
              <a:t>форма разная.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80000" y="2880000"/>
            <a:ext cx="7258680" cy="111168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="t" anchorCtr="0" compatLnSpc="0"/>
          <a:lstStyle/>
          <a:p>
            <a:pPr marL="0" marR="0" lvl="0" indent="0" algn="l" rtl="0" hangingPunct="0">
              <a:lnSpc>
                <a:spcPct val="100000"/>
              </a:lnSpc>
              <a:spcBef>
                <a:spcPts val="1244"/>
              </a:spcBef>
              <a:spcAft>
                <a:spcPts val="0"/>
              </a:spcAft>
              <a:buNone/>
              <a:tabLst/>
            </a:pPr>
            <a:r>
              <a:rPr lang="ru-RU" sz="7200" b="1" i="0" u="none" strike="noStrike" kern="1200" spc="0" baseline="0" dirty="0">
                <a:ln>
                  <a:noFill/>
                </a:ln>
                <a:solidFill>
                  <a:srgbClr val="FF9966"/>
                </a:solidFill>
                <a:latin typeface="Arial" pitchFamily="18"/>
                <a:ea typeface="Microsoft YaHei" pitchFamily="2"/>
                <a:cs typeface="Mangal" pitchFamily="2"/>
              </a:rPr>
              <a:t>12</a:t>
            </a:r>
            <a:r>
              <a:rPr lang="ru-RU" sz="1800" b="0" i="0" u="none" strike="noStrike" kern="1200" spc="0" baseline="0" dirty="0">
                <a:ln>
                  <a:noFill/>
                </a:ln>
                <a:solidFill>
                  <a:srgbClr val="FF9966"/>
                </a:solidFill>
                <a:latin typeface="Arial" pitchFamily="18"/>
                <a:ea typeface="Microsoft YaHei" pitchFamily="2"/>
                <a:cs typeface="Mangal" pitchFamily="2"/>
              </a:rPr>
              <a:t> </a:t>
            </a:r>
            <a:r>
              <a:rPr lang="ru-RU" sz="2000" b="1" i="0" u="none" strike="noStrike" kern="1200" spc="0" baseline="0" dirty="0">
                <a:ln>
                  <a:noFill/>
                </a:ln>
                <a:solidFill>
                  <a:srgbClr val="000066"/>
                </a:solidFill>
                <a:latin typeface="Arial" pitchFamily="34"/>
                <a:ea typeface="Microsoft YaHei" pitchFamily="2"/>
                <a:cs typeface="Mangal" pitchFamily="2"/>
              </a:rPr>
              <a:t>– число, записанное арабскими цифрами</a:t>
            </a:r>
          </a:p>
        </p:txBody>
      </p:sp>
      <p:grpSp>
        <p:nvGrpSpPr>
          <p:cNvPr id="4" name="Группа 3"/>
          <p:cNvGrpSpPr/>
          <p:nvPr/>
        </p:nvGrpSpPr>
        <p:grpSpPr>
          <a:xfrm>
            <a:off x="968759" y="4140000"/>
            <a:ext cx="1371239" cy="685799"/>
            <a:chOff x="968759" y="4140000"/>
            <a:chExt cx="1371239" cy="685799"/>
          </a:xfrm>
        </p:grpSpPr>
        <p:pic>
          <p:nvPicPr>
            <p:cNvPr id="5" name="j0221989"/>
            <p:cNvPicPr>
              <a:picLocks noChangeAspect="1"/>
            </p:cNvPicPr>
            <p:nvPr/>
          </p:nvPicPr>
          <p:blipFill>
            <a:blip r:embed="rId4">
              <a:lum/>
              <a:alphaModFix/>
            </a:blip>
            <a:srcRect/>
            <a:stretch>
              <a:fillRect/>
            </a:stretch>
          </p:blipFill>
          <p:spPr>
            <a:xfrm>
              <a:off x="968759" y="4140000"/>
              <a:ext cx="749520" cy="6857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" name="j0221973"/>
            <p:cNvPicPr>
              <a:picLocks noChangeAspect="1"/>
            </p:cNvPicPr>
            <p:nvPr/>
          </p:nvPicPr>
          <p:blipFill>
            <a:blip r:embed="rId5">
              <a:lum/>
              <a:alphaModFix/>
            </a:blip>
            <a:srcRect/>
            <a:stretch>
              <a:fillRect/>
            </a:stretch>
          </p:blipFill>
          <p:spPr>
            <a:xfrm>
              <a:off x="1834919" y="4140000"/>
              <a:ext cx="505079" cy="685799"/>
            </a:xfrm>
            <a:prstGeom prst="rect">
              <a:avLst/>
            </a:prstGeom>
            <a:noFill/>
            <a:ln>
              <a:noFill/>
            </a:ln>
          </p:spPr>
        </p:pic>
      </p:grpSp>
      <p:graphicFrame>
        <p:nvGraphicFramePr>
          <p:cNvPr id="7" name="Объект 6"/>
          <p:cNvGraphicFramePr/>
          <p:nvPr/>
        </p:nvGraphicFramePr>
        <p:xfrm>
          <a:off x="599040" y="4922280"/>
          <a:ext cx="1980000" cy="11725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r:id="rId6" imgW="2123810" imgH="1352023" progId="PBrush">
                  <p:embed/>
                </p:oleObj>
              </mc:Choice>
              <mc:Fallback>
                <p:oleObj r:id="rId6" imgW="2123810" imgH="1352023" progId="PBrus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99040" y="4922280"/>
                        <a:ext cx="1980000" cy="1172520"/>
                      </a:xfrm>
                      <a:prstGeom prst="rect">
                        <a:avLst/>
                      </a:prstGeom>
                      <a:solidFill>
                        <a:srgbClr val="99CCFF"/>
                      </a:solidFill>
                      <a:ln w="0">
                        <a:solidFill>
                          <a:srgbClr val="000000"/>
                        </a:solidFill>
                        <a:prstDash val="solid"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329560" y="4320000"/>
            <a:ext cx="5410440" cy="54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="t" anchorCtr="0" compatLnSpc="0"/>
          <a:lstStyle/>
          <a:p>
            <a:pPr marL="0" marR="0" lvl="0" indent="0" algn="l" rtl="0" hangingPunct="0">
              <a:lnSpc>
                <a:spcPct val="100000"/>
              </a:lnSpc>
              <a:spcBef>
                <a:spcPts val="1244"/>
              </a:spcBef>
              <a:spcAft>
                <a:spcPts val="0"/>
              </a:spcAft>
              <a:buNone/>
              <a:tabLst/>
            </a:pPr>
            <a:r>
              <a:rPr lang="ru-RU" sz="2000" b="1" i="0" u="none" strike="noStrike" kern="1200" spc="0" baseline="0" dirty="0">
                <a:ln>
                  <a:noFill/>
                </a:ln>
                <a:solidFill>
                  <a:srgbClr val="000066"/>
                </a:solidFill>
                <a:latin typeface="Arial" pitchFamily="34"/>
                <a:ea typeface="Microsoft YaHei" pitchFamily="2"/>
                <a:cs typeface="Mangal" pitchFamily="2"/>
              </a:rPr>
              <a:t>– число, записанное римскими цифрами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1800" y="5220000"/>
            <a:ext cx="6208199" cy="54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="t" anchorCtr="0" compatLnSpc="0"/>
          <a:lstStyle/>
          <a:p>
            <a:pPr marL="0" marR="0" lvl="0" indent="0" algn="l" rtl="0" hangingPunct="0">
              <a:lnSpc>
                <a:spcPct val="100000"/>
              </a:lnSpc>
              <a:spcBef>
                <a:spcPts val="1244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angal" pitchFamily="2"/>
              </a:rPr>
              <a:t> </a:t>
            </a:r>
            <a:r>
              <a:rPr lang="ru-RU" sz="2000" b="1" i="0" u="none" strike="noStrike" kern="1200" spc="0" baseline="0">
                <a:ln>
                  <a:noFill/>
                </a:ln>
                <a:solidFill>
                  <a:srgbClr val="000066"/>
                </a:solidFill>
                <a:latin typeface="Arial" pitchFamily="34"/>
                <a:ea typeface="Microsoft YaHei" pitchFamily="2"/>
                <a:cs typeface="Mangal" pitchFamily="2"/>
              </a:rPr>
              <a:t>– число, записанное вавилонской клинописью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80000" y="6480000"/>
            <a:ext cx="7822079" cy="54612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3200" b="1" i="1" u="none" strike="noStrike" kern="1200" spc="0" baseline="0">
                <a:ln>
                  <a:noFill/>
                </a:ln>
                <a:solidFill>
                  <a:srgbClr val="FF0000"/>
                </a:solidFill>
                <a:latin typeface="Arial" pitchFamily="18"/>
                <a:ea typeface="Microsoft YaHei" pitchFamily="2"/>
                <a:cs typeface="Mangal" pitchFamily="2"/>
              </a:rPr>
              <a:t>Числа кодируются с помощью цифр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60000" y="720000"/>
            <a:ext cx="8640000" cy="3492359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4000" b="1" i="1" u="none" strike="noStrike" kern="1200" spc="0" baseline="0" dirty="0">
                <a:ln>
                  <a:noFill/>
                </a:ln>
                <a:solidFill>
                  <a:srgbClr val="004586"/>
                </a:solidFill>
                <a:latin typeface="Arial" pitchFamily="18"/>
                <a:ea typeface="Microsoft YaHei" pitchFamily="2"/>
                <a:cs typeface="Mangal" pitchFamily="2"/>
              </a:rPr>
              <a:t>Что может означать запись</a:t>
            </a:r>
          </a:p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4000" b="1" i="1" u="none" strike="noStrike" kern="1200" spc="0" baseline="0" dirty="0">
                <a:ln>
                  <a:noFill/>
                </a:ln>
                <a:solidFill>
                  <a:srgbClr val="FF0000"/>
                </a:solidFill>
                <a:latin typeface="Arial" pitchFamily="18"/>
                <a:ea typeface="Microsoft YaHei" pitchFamily="2"/>
                <a:cs typeface="Mangal" pitchFamily="2"/>
              </a:rPr>
              <a:t>«23 — 18»</a:t>
            </a:r>
          </a:p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4000" b="1" i="1" u="none" strike="noStrike" kern="1200" spc="0" baseline="0" dirty="0">
                <a:ln>
                  <a:noFill/>
                </a:ln>
                <a:solidFill>
                  <a:srgbClr val="004586"/>
                </a:solidFill>
                <a:latin typeface="Arial" pitchFamily="18"/>
                <a:ea typeface="Microsoft YaHei" pitchFamily="2"/>
                <a:cs typeface="Mangal" pitchFamily="2"/>
              </a:rPr>
              <a:t>-для продавца в магазине</a:t>
            </a:r>
          </a:p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4000" b="1" i="1" u="none" strike="noStrike" kern="1200" spc="0" baseline="0" dirty="0">
                <a:ln>
                  <a:noFill/>
                </a:ln>
                <a:solidFill>
                  <a:srgbClr val="004586"/>
                </a:solidFill>
                <a:latin typeface="Arial" pitchFamily="18"/>
                <a:ea typeface="Microsoft YaHei" pitchFamily="2"/>
                <a:cs typeface="Mangal" pitchFamily="2"/>
              </a:rPr>
              <a:t>-для машиниста поезда</a:t>
            </a:r>
          </a:p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4000" b="1" i="1" u="none" strike="noStrike" kern="1200" spc="0" baseline="0" dirty="0">
                <a:ln>
                  <a:noFill/>
                </a:ln>
                <a:solidFill>
                  <a:srgbClr val="004586"/>
                </a:solidFill>
                <a:latin typeface="Arial" pitchFamily="18"/>
                <a:ea typeface="Microsoft YaHei" pitchFamily="2"/>
                <a:cs typeface="Mangal" pitchFamily="2"/>
              </a:rPr>
              <a:t>-для ученика на уроке математики?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7784" y="460810"/>
            <a:ext cx="3780128" cy="2808311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="t" anchorCtr="0" compatLnSpc="0"/>
          <a:lstStyle/>
          <a:p>
            <a:pPr marL="0" marR="0" lvl="0" indent="0" algn="l" rtl="0" hangingPunct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  <a:tabLst/>
            </a:pPr>
            <a:r>
              <a:rPr lang="ru-RU" sz="3200" b="1" i="0" u="none" strike="noStrike" kern="1200" spc="0" baseline="0" dirty="0">
                <a:ln>
                  <a:noFill/>
                </a:ln>
                <a:solidFill>
                  <a:srgbClr val="FF9966"/>
                </a:solidFill>
                <a:latin typeface="Arial" pitchFamily="34"/>
                <a:ea typeface="Microsoft YaHei" pitchFamily="2"/>
                <a:cs typeface="Mangal" pitchFamily="2"/>
              </a:rPr>
              <a:t>КНИГА</a:t>
            </a:r>
            <a:r>
              <a:rPr lang="ru-RU" sz="1800" b="1" i="0" u="none" strike="noStrike" kern="1200" spc="0" baseline="0" dirty="0">
                <a:ln>
                  <a:noFill/>
                </a:ln>
                <a:solidFill>
                  <a:srgbClr val="000066"/>
                </a:solidFill>
                <a:latin typeface="Arial" pitchFamily="34"/>
                <a:ea typeface="Microsoft YaHei" pitchFamily="2"/>
                <a:cs typeface="Mangal" pitchFamily="2"/>
              </a:rPr>
              <a:t> – русский язык</a:t>
            </a:r>
          </a:p>
          <a:p>
            <a:pPr marL="0" marR="0" lvl="0" indent="0" algn="l" rtl="0" hangingPunct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  <a:tabLst/>
            </a:pPr>
            <a:r>
              <a:rPr lang="en-US" sz="3200" b="1" i="0" u="none" strike="noStrike" kern="1200" spc="0" baseline="0" dirty="0">
                <a:ln>
                  <a:noFill/>
                </a:ln>
                <a:solidFill>
                  <a:srgbClr val="FF9966"/>
                </a:solidFill>
                <a:latin typeface="Arial" pitchFamily="34"/>
                <a:ea typeface="Microsoft YaHei" pitchFamily="2"/>
                <a:cs typeface="Mangal" pitchFamily="2"/>
              </a:rPr>
              <a:t>BOOK</a:t>
            </a:r>
            <a:r>
              <a:rPr lang="en-US" sz="1800" b="1" i="0" u="none" strike="noStrike" kern="1200" spc="0" baseline="0" dirty="0">
                <a:ln>
                  <a:noFill/>
                </a:ln>
                <a:solidFill>
                  <a:srgbClr val="000066"/>
                </a:solidFill>
                <a:latin typeface="Arial" pitchFamily="34"/>
                <a:ea typeface="Microsoft YaHei" pitchFamily="2"/>
                <a:cs typeface="Mangal" pitchFamily="2"/>
              </a:rPr>
              <a:t> </a:t>
            </a:r>
            <a:r>
              <a:rPr lang="ru-RU" sz="1800" b="1" i="0" u="none" strike="noStrike" kern="1200" spc="0" baseline="0" dirty="0">
                <a:ln>
                  <a:noFill/>
                </a:ln>
                <a:solidFill>
                  <a:srgbClr val="000066"/>
                </a:solidFill>
                <a:latin typeface="Arial" pitchFamily="34"/>
                <a:ea typeface="Microsoft YaHei" pitchFamily="2"/>
                <a:cs typeface="Mangal" pitchFamily="2"/>
              </a:rPr>
              <a:t>– английский язык</a:t>
            </a:r>
          </a:p>
          <a:p>
            <a:pPr marL="0" marR="0" lvl="0" indent="0" algn="l" rtl="0" hangingPunct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  <a:tabLst/>
            </a:pPr>
            <a:r>
              <a:rPr lang="en-US" sz="3200" b="1" i="0" u="none" strike="noStrike" kern="1200" spc="0" baseline="0" dirty="0">
                <a:ln>
                  <a:noFill/>
                </a:ln>
                <a:solidFill>
                  <a:srgbClr val="FF9966"/>
                </a:solidFill>
                <a:latin typeface="Arial" pitchFamily="34"/>
                <a:ea typeface="Microsoft YaHei" pitchFamily="2"/>
                <a:cs typeface="Mangal" pitchFamily="2"/>
              </a:rPr>
              <a:t>BUCH</a:t>
            </a:r>
            <a:r>
              <a:rPr lang="en-US" sz="1800" b="1" i="0" u="none" strike="noStrike" kern="1200" spc="0" baseline="0" dirty="0">
                <a:ln>
                  <a:noFill/>
                </a:ln>
                <a:solidFill>
                  <a:srgbClr val="FF9966"/>
                </a:solidFill>
                <a:latin typeface="Arial" pitchFamily="34"/>
                <a:ea typeface="Microsoft YaHei" pitchFamily="2"/>
                <a:cs typeface="Mangal" pitchFamily="2"/>
              </a:rPr>
              <a:t> </a:t>
            </a:r>
            <a:r>
              <a:rPr lang="en-US" sz="1800" b="1" i="0" u="none" strike="noStrike" kern="1200" spc="0" baseline="0" dirty="0">
                <a:ln>
                  <a:noFill/>
                </a:ln>
                <a:solidFill>
                  <a:srgbClr val="000066"/>
                </a:solidFill>
                <a:latin typeface="Arial" pitchFamily="34"/>
                <a:ea typeface="Microsoft YaHei" pitchFamily="2"/>
                <a:cs typeface="Mangal" pitchFamily="2"/>
              </a:rPr>
              <a:t>– </a:t>
            </a:r>
            <a:r>
              <a:rPr lang="ru-RU" sz="1800" b="1" i="0" u="none" strike="noStrike" kern="1200" spc="0" baseline="0" dirty="0">
                <a:ln>
                  <a:noFill/>
                </a:ln>
                <a:solidFill>
                  <a:srgbClr val="000066"/>
                </a:solidFill>
                <a:latin typeface="Arial" pitchFamily="34"/>
                <a:ea typeface="Microsoft YaHei" pitchFamily="2"/>
                <a:cs typeface="Mangal" pitchFamily="2"/>
              </a:rPr>
              <a:t>немецкий язык</a:t>
            </a:r>
          </a:p>
          <a:p>
            <a:pPr marL="0" marR="0" lvl="0" indent="0" algn="l" rtl="0" hangingPunct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  <a:tabLst/>
            </a:pPr>
            <a:r>
              <a:rPr lang="en-US" sz="3200" b="1" i="0" u="none" strike="noStrike" kern="1200" spc="0" baseline="0" dirty="0">
                <a:ln>
                  <a:noFill/>
                </a:ln>
                <a:solidFill>
                  <a:srgbClr val="FF9966"/>
                </a:solidFill>
                <a:latin typeface="Arial" pitchFamily="34"/>
                <a:ea typeface="Microsoft YaHei" pitchFamily="2"/>
                <a:cs typeface="Mangal" pitchFamily="2"/>
              </a:rPr>
              <a:t>LIVRE</a:t>
            </a:r>
            <a:r>
              <a:rPr lang="ru-RU" sz="1800" b="1" i="0" u="none" strike="noStrike" kern="1200" spc="0" baseline="0" dirty="0">
                <a:ln>
                  <a:noFill/>
                </a:ln>
                <a:solidFill>
                  <a:srgbClr val="000066"/>
                </a:solidFill>
                <a:latin typeface="Arial" pitchFamily="34"/>
                <a:ea typeface="Microsoft YaHei" pitchFamily="2"/>
                <a:cs typeface="Mangal" pitchFamily="2"/>
              </a:rPr>
              <a:t> – французский язык</a:t>
            </a:r>
          </a:p>
        </p:txBody>
      </p:sp>
      <p:pic>
        <p:nvPicPr>
          <p:cNvPr id="3" name="j0290673"/>
          <p:cNvPicPr>
            <a:picLocks noChangeAspect="1"/>
          </p:cNvPicPr>
          <p:nvPr/>
        </p:nvPicPr>
        <p:blipFill>
          <a:blip r:embed="rId3" cstate="screen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36256" y="323453"/>
            <a:ext cx="2880672" cy="2095034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287784" y="2987749"/>
            <a:ext cx="7624080" cy="100188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3200" b="1" i="1" u="none" strike="noStrike" kern="1200" spc="0" baseline="0" dirty="0">
                <a:ln>
                  <a:noFill/>
                </a:ln>
                <a:solidFill>
                  <a:srgbClr val="FF0000"/>
                </a:solidFill>
                <a:latin typeface="Arial" pitchFamily="18"/>
                <a:ea typeface="Microsoft YaHei" pitchFamily="2"/>
                <a:cs typeface="Mangal" pitchFamily="2"/>
              </a:rPr>
              <a:t>Текст кодируется с помощью букв</a:t>
            </a:r>
          </a:p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3200" b="1" i="1" u="none" strike="noStrike" kern="1200" spc="0" baseline="0" dirty="0">
                <a:ln>
                  <a:noFill/>
                </a:ln>
                <a:solidFill>
                  <a:srgbClr val="FF0000"/>
                </a:solidFill>
                <a:latin typeface="Arial" pitchFamily="18"/>
                <a:ea typeface="Microsoft YaHei" pitchFamily="2"/>
                <a:cs typeface="Mangal" pitchFamily="2"/>
              </a:rPr>
              <a:t>и знаков препинания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441064" y="4243743"/>
            <a:ext cx="2700000" cy="242784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lum bright="18000"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29676" y="4283893"/>
            <a:ext cx="3096344" cy="2421543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3168104" y="6832472"/>
            <a:ext cx="4465773" cy="784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hangingPunct="0"/>
            <a:r>
              <a:rPr lang="ru-RU" sz="4500" b="1" i="1" dirty="0">
                <a:solidFill>
                  <a:srgbClr val="333399"/>
                </a:solidFill>
                <a:latin typeface="Arial" pitchFamily="18"/>
                <a:ea typeface="Microsoft YaHei" pitchFamily="2"/>
                <a:cs typeface="Mangal" pitchFamily="2"/>
              </a:rPr>
              <a:t>Азбука Брайля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3924353" y="71618"/>
            <a:ext cx="1355401" cy="1134000"/>
            <a:chOff x="5849279" y="4320000"/>
            <a:chExt cx="2070721" cy="1612440"/>
          </a:xfrm>
        </p:grpSpPr>
        <p:sp>
          <p:nvSpPr>
            <p:cNvPr id="3" name="Полилиния 2"/>
            <p:cNvSpPr/>
            <p:nvPr/>
          </p:nvSpPr>
          <p:spPr>
            <a:xfrm>
              <a:off x="6640199" y="4320000"/>
              <a:ext cx="1182600" cy="1612440"/>
            </a:xfrm>
            <a:custGeom>
              <a:avLst/>
              <a:gdLst>
                <a:gd name="f0" fmla="val 360"/>
                <a:gd name="f1" fmla="val 180"/>
                <a:gd name="f2" fmla="val w"/>
                <a:gd name="f3" fmla="val h"/>
                <a:gd name="f4" fmla="val 0"/>
                <a:gd name="f5" fmla="val 973"/>
                <a:gd name="f6" fmla="val 1578"/>
                <a:gd name="f7" fmla="val 845"/>
                <a:gd name="f8" fmla="val 1366"/>
                <a:gd name="f9" fmla="val 12"/>
                <a:gd name="f10" fmla="val 23"/>
                <a:gd name="f11" fmla="val 1365"/>
                <a:gd name="f12" fmla="val 35"/>
                <a:gd name="f13" fmla="val 1363"/>
                <a:gd name="f14" fmla="val 46"/>
                <a:gd name="f15" fmla="val 1360"/>
                <a:gd name="f16" fmla="val 58"/>
                <a:gd name="f17" fmla="val 1357"/>
                <a:gd name="f18" fmla="val 69"/>
                <a:gd name="f19" fmla="val 1353"/>
                <a:gd name="f20" fmla="val 82"/>
                <a:gd name="f21" fmla="val 1347"/>
                <a:gd name="f22" fmla="val 94"/>
                <a:gd name="f23" fmla="val 1342"/>
                <a:gd name="f24" fmla="val 106"/>
                <a:gd name="f25" fmla="val 1335"/>
                <a:gd name="f26" fmla="val 118"/>
                <a:gd name="f27" fmla="val 1328"/>
                <a:gd name="f28" fmla="val 130"/>
                <a:gd name="f29" fmla="val 1319"/>
                <a:gd name="f30" fmla="val 143"/>
                <a:gd name="f31" fmla="val 1309"/>
                <a:gd name="f32" fmla="val 156"/>
                <a:gd name="f33" fmla="val 1299"/>
                <a:gd name="f34" fmla="val 168"/>
                <a:gd name="f35" fmla="val 1287"/>
                <a:gd name="f36" fmla="val 182"/>
                <a:gd name="f37" fmla="val 1275"/>
                <a:gd name="f38" fmla="val 195"/>
                <a:gd name="f39" fmla="val 1261"/>
                <a:gd name="f40" fmla="val 201"/>
                <a:gd name="f41" fmla="val 1269"/>
                <a:gd name="f42" fmla="val 208"/>
                <a:gd name="f43" fmla="val 1276"/>
                <a:gd name="f44" fmla="val 213"/>
                <a:gd name="f45" fmla="val 1284"/>
                <a:gd name="f46" fmla="val 220"/>
                <a:gd name="f47" fmla="val 1292"/>
                <a:gd name="f48" fmla="val 226"/>
                <a:gd name="f49" fmla="val 1300"/>
                <a:gd name="f50" fmla="val 233"/>
                <a:gd name="f51" fmla="val 1307"/>
                <a:gd name="f52" fmla="val 239"/>
                <a:gd name="f53" fmla="val 1315"/>
                <a:gd name="f54" fmla="val 246"/>
                <a:gd name="f55" fmla="val 1323"/>
                <a:gd name="f56" fmla="val 242"/>
                <a:gd name="f57" fmla="val 1377"/>
                <a:gd name="f58" fmla="val 248"/>
                <a:gd name="f59" fmla="val 1425"/>
                <a:gd name="f60" fmla="val 263"/>
                <a:gd name="f61" fmla="val 1465"/>
                <a:gd name="f62" fmla="val 286"/>
                <a:gd name="f63" fmla="val 1499"/>
                <a:gd name="f64" fmla="val 315"/>
                <a:gd name="f65" fmla="val 1528"/>
                <a:gd name="f66" fmla="val 349"/>
                <a:gd name="f67" fmla="val 1550"/>
                <a:gd name="f68" fmla="val 387"/>
                <a:gd name="f69" fmla="val 1565"/>
                <a:gd name="f70" fmla="val 428"/>
                <a:gd name="f71" fmla="val 1574"/>
                <a:gd name="f72" fmla="val 470"/>
                <a:gd name="f73" fmla="val 514"/>
                <a:gd name="f74" fmla="val 555"/>
                <a:gd name="f75" fmla="val 596"/>
                <a:gd name="f76" fmla="val 1549"/>
                <a:gd name="f77" fmla="val 634"/>
                <a:gd name="f78" fmla="val 1527"/>
                <a:gd name="f79" fmla="val 667"/>
                <a:gd name="f80" fmla="val 695"/>
                <a:gd name="f81" fmla="val 1466"/>
                <a:gd name="f82" fmla="val 715"/>
                <a:gd name="f83" fmla="val 1426"/>
                <a:gd name="f84" fmla="val 729"/>
                <a:gd name="f85" fmla="val 1351"/>
                <a:gd name="f86" fmla="val 744"/>
                <a:gd name="f87" fmla="val 758"/>
                <a:gd name="f88" fmla="val 1200"/>
                <a:gd name="f89" fmla="val 773"/>
                <a:gd name="f90" fmla="val 1125"/>
                <a:gd name="f91" fmla="val 788"/>
                <a:gd name="f92" fmla="val 1050"/>
                <a:gd name="f93" fmla="val 803"/>
                <a:gd name="f94" fmla="val 974"/>
                <a:gd name="f95" fmla="val 817"/>
                <a:gd name="f96" fmla="val 899"/>
                <a:gd name="f97" fmla="val 832"/>
                <a:gd name="f98" fmla="val 825"/>
                <a:gd name="f99" fmla="val 840"/>
                <a:gd name="f100" fmla="val 810"/>
                <a:gd name="f101" fmla="val 849"/>
                <a:gd name="f102" fmla="val 795"/>
                <a:gd name="f103" fmla="val 857"/>
                <a:gd name="f104" fmla="val 781"/>
                <a:gd name="f105" fmla="val 865"/>
                <a:gd name="f106" fmla="val 766"/>
                <a:gd name="f107" fmla="val 872"/>
                <a:gd name="f108" fmla="val 769"/>
                <a:gd name="f109" fmla="val 878"/>
                <a:gd name="f110" fmla="val 885"/>
                <a:gd name="f111" fmla="val 776"/>
                <a:gd name="f112" fmla="val 890"/>
                <a:gd name="f113" fmla="val 779"/>
                <a:gd name="f114" fmla="val 897"/>
                <a:gd name="f115" fmla="val 782"/>
                <a:gd name="f116" fmla="val 903"/>
                <a:gd name="f117" fmla="val 785"/>
                <a:gd name="f118" fmla="val 910"/>
                <a:gd name="f119" fmla="val 916"/>
                <a:gd name="f120" fmla="val 791"/>
                <a:gd name="f121" fmla="val 923"/>
                <a:gd name="f122" fmla="val 716"/>
                <a:gd name="f123" fmla="val 931"/>
                <a:gd name="f124" fmla="val 640"/>
                <a:gd name="f125" fmla="val 938"/>
                <a:gd name="f126" fmla="val 565"/>
                <a:gd name="f127" fmla="val 945"/>
                <a:gd name="f128" fmla="val 491"/>
                <a:gd name="f129" fmla="val 951"/>
                <a:gd name="f130" fmla="val 416"/>
                <a:gd name="f131" fmla="val 958"/>
                <a:gd name="f132" fmla="val 340"/>
                <a:gd name="f133" fmla="val 966"/>
                <a:gd name="f134" fmla="val 265"/>
                <a:gd name="f135" fmla="val 190"/>
                <a:gd name="f136" fmla="val 955"/>
                <a:gd name="f137" fmla="val 183"/>
                <a:gd name="f138" fmla="val 937"/>
                <a:gd name="f139" fmla="val 177"/>
                <a:gd name="f140" fmla="val 918"/>
                <a:gd name="f141" fmla="val 170"/>
                <a:gd name="f142" fmla="val 900"/>
                <a:gd name="f143" fmla="val 164"/>
                <a:gd name="f144" fmla="val 881"/>
                <a:gd name="f145" fmla="val 158"/>
                <a:gd name="f146" fmla="val 863"/>
                <a:gd name="f147" fmla="val 151"/>
                <a:gd name="f148" fmla="val 844"/>
                <a:gd name="f149" fmla="val 145"/>
                <a:gd name="f150" fmla="val 826"/>
                <a:gd name="f151" fmla="val 138"/>
                <a:gd name="f152" fmla="val 814"/>
                <a:gd name="f153" fmla="val 136"/>
                <a:gd name="f154" fmla="val 804"/>
                <a:gd name="f155" fmla="val 132"/>
                <a:gd name="f156" fmla="val 793"/>
                <a:gd name="f157" fmla="val 127"/>
                <a:gd name="f158" fmla="val 771"/>
                <a:gd name="f159" fmla="val 124"/>
                <a:gd name="f160" fmla="val 759"/>
                <a:gd name="f161" fmla="val 122"/>
                <a:gd name="f162" fmla="val 749"/>
                <a:gd name="f163" fmla="val 119"/>
                <a:gd name="f164" fmla="val 737"/>
                <a:gd name="f165" fmla="val 116"/>
                <a:gd name="f166" fmla="val 714"/>
                <a:gd name="f167" fmla="val 232"/>
                <a:gd name="f168" fmla="val 692"/>
                <a:gd name="f169" fmla="val 348"/>
                <a:gd name="f170" fmla="val 669"/>
                <a:gd name="f171" fmla="val 463"/>
                <a:gd name="f172" fmla="val 647"/>
                <a:gd name="f173" fmla="val 579"/>
                <a:gd name="f174" fmla="val 624"/>
                <a:gd name="f175" fmla="val 694"/>
                <a:gd name="f176" fmla="val 603"/>
                <a:gd name="f177" fmla="val 811"/>
                <a:gd name="f178" fmla="val 580"/>
                <a:gd name="f179" fmla="val 926"/>
                <a:gd name="f180" fmla="val 556"/>
                <a:gd name="f181" fmla="val 1042"/>
                <a:gd name="f182" fmla="val 536"/>
                <a:gd name="f183" fmla="val 1039"/>
                <a:gd name="f184" fmla="val 517"/>
                <a:gd name="f185" fmla="val 1035"/>
                <a:gd name="f186" fmla="val 501"/>
                <a:gd name="f187" fmla="val 1033"/>
                <a:gd name="f188" fmla="val 487"/>
                <a:gd name="f189" fmla="val 1031"/>
                <a:gd name="f190" fmla="val 475"/>
                <a:gd name="f191" fmla="val 1028"/>
                <a:gd name="f192" fmla="val 453"/>
                <a:gd name="f193" fmla="val 442"/>
                <a:gd name="f194" fmla="val 432"/>
                <a:gd name="f195" fmla="val 422"/>
                <a:gd name="f196" fmla="val 411"/>
                <a:gd name="f197" fmla="val 1038"/>
                <a:gd name="f198" fmla="val 400"/>
                <a:gd name="f199" fmla="val 1049"/>
                <a:gd name="f200" fmla="val 372"/>
                <a:gd name="f201" fmla="val 1057"/>
                <a:gd name="f202" fmla="val 356"/>
                <a:gd name="f203" fmla="val 1066"/>
                <a:gd name="f204" fmla="val 338"/>
                <a:gd name="f205" fmla="val 1077"/>
                <a:gd name="f206" fmla="val 332"/>
                <a:gd name="f207" fmla="val 1073"/>
                <a:gd name="f208" fmla="val 326"/>
                <a:gd name="f209" fmla="val 1070"/>
                <a:gd name="f210" fmla="val 319"/>
                <a:gd name="f211" fmla="val 314"/>
                <a:gd name="f212" fmla="val 1063"/>
                <a:gd name="f213" fmla="val 308"/>
                <a:gd name="f214" fmla="val 1059"/>
                <a:gd name="f215" fmla="val 302"/>
                <a:gd name="f216" fmla="val 1056"/>
                <a:gd name="f217" fmla="val 295"/>
                <a:gd name="f218" fmla="val 1053"/>
                <a:gd name="f219" fmla="val 289"/>
                <a:gd name="f220" fmla="val 301"/>
                <a:gd name="f221" fmla="val 983"/>
                <a:gd name="f222" fmla="val 325"/>
                <a:gd name="f223" fmla="val 852"/>
                <a:gd name="f224" fmla="val 337"/>
                <a:gd name="f225" fmla="val 787"/>
                <a:gd name="f226" fmla="val 721"/>
                <a:gd name="f227" fmla="val 361"/>
                <a:gd name="f228" fmla="val 655"/>
                <a:gd name="f229" fmla="val 590"/>
                <a:gd name="f230" fmla="val 385"/>
                <a:gd name="f231" fmla="val 524"/>
                <a:gd name="f232" fmla="val 396"/>
                <a:gd name="f233" fmla="val 458"/>
                <a:gd name="f234" fmla="val 408"/>
                <a:gd name="f235" fmla="val 393"/>
                <a:gd name="f236" fmla="val 419"/>
                <a:gd name="f237" fmla="val 327"/>
                <a:gd name="f238" fmla="val 261"/>
                <a:gd name="f239" fmla="val 444"/>
                <a:gd name="f240" fmla="val 197"/>
                <a:gd name="f241" fmla="val 455"/>
                <a:gd name="f242" fmla="val 131"/>
                <a:gd name="f243" fmla="val 468"/>
                <a:gd name="f244" fmla="val 66"/>
                <a:gd name="f245" fmla="val 479"/>
                <a:gd name="f246" fmla="val 449"/>
                <a:gd name="f247" fmla="val 8"/>
                <a:gd name="f248" fmla="val 17"/>
                <a:gd name="f249" fmla="val 390"/>
                <a:gd name="f250" fmla="val 25"/>
                <a:gd name="f251" fmla="val 33"/>
                <a:gd name="f252" fmla="val 330"/>
                <a:gd name="f253" fmla="val 43"/>
                <a:gd name="f254" fmla="val 300"/>
                <a:gd name="f255" fmla="val 51"/>
                <a:gd name="f256" fmla="val 270"/>
                <a:gd name="f257" fmla="val 60"/>
                <a:gd name="f258" fmla="val 240"/>
                <a:gd name="f259" fmla="val 68"/>
                <a:gd name="f260" fmla="val 210"/>
                <a:gd name="f261" fmla="val 77"/>
                <a:gd name="f262" fmla="val 85"/>
                <a:gd name="f263" fmla="val 150"/>
                <a:gd name="f264" fmla="val 120"/>
                <a:gd name="f265" fmla="val 103"/>
                <a:gd name="f266" fmla="val 90"/>
                <a:gd name="f267" fmla="val 112"/>
                <a:gd name="f268" fmla="val 30"/>
                <a:gd name="f269" fmla="val 129"/>
                <a:gd name="f270" fmla="val 137"/>
                <a:gd name="f271" fmla="val 609"/>
                <a:gd name="f272" fmla="val 19"/>
                <a:gd name="f273" fmla="val 37"/>
                <a:gd name="f274" fmla="val 597"/>
                <a:gd name="f275" fmla="val 56"/>
                <a:gd name="f276" fmla="val 591"/>
                <a:gd name="f277" fmla="val 75"/>
                <a:gd name="f278" fmla="val 585"/>
                <a:gd name="f279" fmla="val 572"/>
                <a:gd name="f280" fmla="val 567"/>
                <a:gd name="f281" fmla="val 149"/>
                <a:gd name="f282" fmla="val 561"/>
                <a:gd name="f283" fmla="val 140"/>
                <a:gd name="f284" fmla="val 598"/>
                <a:gd name="f285" fmla="val 633"/>
                <a:gd name="f286" fmla="val 670"/>
                <a:gd name="f287" fmla="val 111"/>
                <a:gd name="f288" fmla="val 706"/>
                <a:gd name="f289" fmla="val 102"/>
                <a:gd name="f290" fmla="val 743"/>
                <a:gd name="f291" fmla="val 92"/>
                <a:gd name="f292" fmla="val 780"/>
                <a:gd name="f293" fmla="val 815"/>
                <a:gd name="f294" fmla="val 73"/>
                <a:gd name="f295" fmla="val 62"/>
                <a:gd name="f296" fmla="val 851"/>
                <a:gd name="f297" fmla="val 52"/>
                <a:gd name="f298" fmla="val 42"/>
                <a:gd name="f299" fmla="val 848"/>
                <a:gd name="f300" fmla="val 846"/>
                <a:gd name="f301" fmla="val 24"/>
                <a:gd name="f302" fmla="val 15"/>
                <a:gd name="f303" fmla="*/ f2 1 973"/>
                <a:gd name="f304" fmla="*/ f3 1 1578"/>
                <a:gd name="f305" fmla="val f4"/>
                <a:gd name="f306" fmla="val f5"/>
                <a:gd name="f307" fmla="val f6"/>
                <a:gd name="f308" fmla="+- f307 0 f305"/>
                <a:gd name="f309" fmla="+- f306 0 f305"/>
                <a:gd name="f310" fmla="*/ f309 1 973"/>
                <a:gd name="f311" fmla="*/ f308 1 1578"/>
                <a:gd name="f312" fmla="*/ f305 1 f310"/>
                <a:gd name="f313" fmla="*/ f306 1 f310"/>
                <a:gd name="f314" fmla="*/ f305 1 f311"/>
                <a:gd name="f315" fmla="*/ f307 1 f311"/>
                <a:gd name="f316" fmla="*/ f312 f303 1"/>
                <a:gd name="f317" fmla="*/ f313 f303 1"/>
                <a:gd name="f318" fmla="*/ f315 f304 1"/>
                <a:gd name="f319" fmla="*/ f314 f30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16" t="f319" r="f317" b="f318"/>
              <a:pathLst>
                <a:path w="973" h="1578">
                  <a:moveTo>
                    <a:pt x="f4" y="f7"/>
                  </a:moveTo>
                  <a:lnTo>
                    <a:pt x="f4" y="f8"/>
                  </a:lnTo>
                  <a:lnTo>
                    <a:pt x="f9" y="f8"/>
                  </a:lnTo>
                  <a:lnTo>
                    <a:pt x="f10" y="f11"/>
                  </a:lnTo>
                  <a:lnTo>
                    <a:pt x="f12" y="f13"/>
                  </a:lnTo>
                  <a:lnTo>
                    <a:pt x="f14" y="f15"/>
                  </a:lnTo>
                  <a:lnTo>
                    <a:pt x="f16" y="f17"/>
                  </a:lnTo>
                  <a:lnTo>
                    <a:pt x="f18" y="f19"/>
                  </a:lnTo>
                  <a:lnTo>
                    <a:pt x="f20" y="f21"/>
                  </a:lnTo>
                  <a:lnTo>
                    <a:pt x="f22" y="f23"/>
                  </a:lnTo>
                  <a:lnTo>
                    <a:pt x="f24" y="f25"/>
                  </a:lnTo>
                  <a:lnTo>
                    <a:pt x="f26" y="f27"/>
                  </a:lnTo>
                  <a:lnTo>
                    <a:pt x="f28" y="f29"/>
                  </a:lnTo>
                  <a:lnTo>
                    <a:pt x="f30" y="f31"/>
                  </a:lnTo>
                  <a:lnTo>
                    <a:pt x="f32" y="f33"/>
                  </a:lnTo>
                  <a:lnTo>
                    <a:pt x="f34" y="f35"/>
                  </a:lnTo>
                  <a:lnTo>
                    <a:pt x="f36" y="f37"/>
                  </a:lnTo>
                  <a:lnTo>
                    <a:pt x="f38" y="f39"/>
                  </a:lnTo>
                  <a:lnTo>
                    <a:pt x="f40" y="f41"/>
                  </a:lnTo>
                  <a:lnTo>
                    <a:pt x="f42" y="f43"/>
                  </a:lnTo>
                  <a:lnTo>
                    <a:pt x="f44" y="f45"/>
                  </a:lnTo>
                  <a:lnTo>
                    <a:pt x="f46" y="f47"/>
                  </a:lnTo>
                  <a:lnTo>
                    <a:pt x="f48" y="f49"/>
                  </a:lnTo>
                  <a:lnTo>
                    <a:pt x="f50" y="f51"/>
                  </a:lnTo>
                  <a:lnTo>
                    <a:pt x="f52" y="f53"/>
                  </a:lnTo>
                  <a:lnTo>
                    <a:pt x="f54" y="f55"/>
                  </a:lnTo>
                  <a:lnTo>
                    <a:pt x="f56" y="f57"/>
                  </a:lnTo>
                  <a:lnTo>
                    <a:pt x="f58" y="f59"/>
                  </a:lnTo>
                  <a:lnTo>
                    <a:pt x="f60" y="f61"/>
                  </a:lnTo>
                  <a:lnTo>
                    <a:pt x="f62" y="f63"/>
                  </a:lnTo>
                  <a:lnTo>
                    <a:pt x="f64" y="f65"/>
                  </a:lnTo>
                  <a:lnTo>
                    <a:pt x="f66" y="f67"/>
                  </a:lnTo>
                  <a:lnTo>
                    <a:pt x="f68" y="f69"/>
                  </a:lnTo>
                  <a:lnTo>
                    <a:pt x="f70" y="f71"/>
                  </a:lnTo>
                  <a:lnTo>
                    <a:pt x="f72" y="f6"/>
                  </a:lnTo>
                  <a:lnTo>
                    <a:pt x="f73" y="f71"/>
                  </a:lnTo>
                  <a:lnTo>
                    <a:pt x="f74" y="f69"/>
                  </a:lnTo>
                  <a:lnTo>
                    <a:pt x="f75" y="f76"/>
                  </a:lnTo>
                  <a:lnTo>
                    <a:pt x="f77" y="f78"/>
                  </a:lnTo>
                  <a:lnTo>
                    <a:pt x="f79" y="f63"/>
                  </a:lnTo>
                  <a:lnTo>
                    <a:pt x="f80" y="f81"/>
                  </a:lnTo>
                  <a:lnTo>
                    <a:pt x="f82" y="f83"/>
                  </a:lnTo>
                  <a:lnTo>
                    <a:pt x="f84" y="f85"/>
                  </a:lnTo>
                  <a:lnTo>
                    <a:pt x="f86" y="f37"/>
                  </a:lnTo>
                  <a:lnTo>
                    <a:pt x="f87" y="f88"/>
                  </a:lnTo>
                  <a:lnTo>
                    <a:pt x="f89" y="f90"/>
                  </a:lnTo>
                  <a:lnTo>
                    <a:pt x="f91" y="f92"/>
                  </a:lnTo>
                  <a:lnTo>
                    <a:pt x="f93" y="f94"/>
                  </a:lnTo>
                  <a:lnTo>
                    <a:pt x="f95" y="f96"/>
                  </a:lnTo>
                  <a:lnTo>
                    <a:pt x="f97" y="f98"/>
                  </a:lnTo>
                  <a:lnTo>
                    <a:pt x="f99" y="f100"/>
                  </a:lnTo>
                  <a:lnTo>
                    <a:pt x="f101" y="f102"/>
                  </a:lnTo>
                  <a:lnTo>
                    <a:pt x="f103" y="f104"/>
                  </a:lnTo>
                  <a:lnTo>
                    <a:pt x="f105" y="f106"/>
                  </a:lnTo>
                  <a:lnTo>
                    <a:pt x="f107" y="f108"/>
                  </a:lnTo>
                  <a:lnTo>
                    <a:pt x="f109" y="f89"/>
                  </a:lnTo>
                  <a:lnTo>
                    <a:pt x="f110" y="f111"/>
                  </a:lnTo>
                  <a:lnTo>
                    <a:pt x="f112" y="f113"/>
                  </a:lnTo>
                  <a:lnTo>
                    <a:pt x="f114" y="f115"/>
                  </a:lnTo>
                  <a:lnTo>
                    <a:pt x="f116" y="f117"/>
                  </a:lnTo>
                  <a:lnTo>
                    <a:pt x="f118" y="f91"/>
                  </a:lnTo>
                  <a:lnTo>
                    <a:pt x="f119" y="f120"/>
                  </a:lnTo>
                  <a:lnTo>
                    <a:pt x="f121" y="f122"/>
                  </a:lnTo>
                  <a:lnTo>
                    <a:pt x="f123" y="f124"/>
                  </a:lnTo>
                  <a:lnTo>
                    <a:pt x="f125" y="f126"/>
                  </a:lnTo>
                  <a:lnTo>
                    <a:pt x="f127" y="f128"/>
                  </a:lnTo>
                  <a:lnTo>
                    <a:pt x="f129" y="f130"/>
                  </a:lnTo>
                  <a:lnTo>
                    <a:pt x="f131" y="f132"/>
                  </a:lnTo>
                  <a:lnTo>
                    <a:pt x="f133" y="f134"/>
                  </a:lnTo>
                  <a:lnTo>
                    <a:pt x="f5" y="f135"/>
                  </a:lnTo>
                  <a:lnTo>
                    <a:pt x="f136" y="f137"/>
                  </a:lnTo>
                  <a:lnTo>
                    <a:pt x="f138" y="f139"/>
                  </a:lnTo>
                  <a:lnTo>
                    <a:pt x="f140" y="f141"/>
                  </a:lnTo>
                  <a:lnTo>
                    <a:pt x="f142" y="f143"/>
                  </a:lnTo>
                  <a:lnTo>
                    <a:pt x="f144" y="f145"/>
                  </a:lnTo>
                  <a:lnTo>
                    <a:pt x="f146" y="f147"/>
                  </a:lnTo>
                  <a:lnTo>
                    <a:pt x="f148" y="f149"/>
                  </a:lnTo>
                  <a:lnTo>
                    <a:pt x="f150" y="f151"/>
                  </a:lnTo>
                  <a:lnTo>
                    <a:pt x="f152" y="f153"/>
                  </a:lnTo>
                  <a:lnTo>
                    <a:pt x="f154" y="f155"/>
                  </a:lnTo>
                  <a:lnTo>
                    <a:pt x="f156" y="f28"/>
                  </a:lnTo>
                  <a:lnTo>
                    <a:pt x="f115" y="f157"/>
                  </a:lnTo>
                  <a:lnTo>
                    <a:pt x="f158" y="f159"/>
                  </a:lnTo>
                  <a:lnTo>
                    <a:pt x="f160" y="f161"/>
                  </a:lnTo>
                  <a:lnTo>
                    <a:pt x="f162" y="f163"/>
                  </a:lnTo>
                  <a:lnTo>
                    <a:pt x="f164" y="f165"/>
                  </a:lnTo>
                  <a:lnTo>
                    <a:pt x="f166" y="f167"/>
                  </a:lnTo>
                  <a:lnTo>
                    <a:pt x="f168" y="f169"/>
                  </a:lnTo>
                  <a:lnTo>
                    <a:pt x="f170" y="f171"/>
                  </a:lnTo>
                  <a:lnTo>
                    <a:pt x="f172" y="f173"/>
                  </a:lnTo>
                  <a:lnTo>
                    <a:pt x="f174" y="f175"/>
                  </a:lnTo>
                  <a:lnTo>
                    <a:pt x="f176" y="f177"/>
                  </a:lnTo>
                  <a:lnTo>
                    <a:pt x="f178" y="f179"/>
                  </a:lnTo>
                  <a:lnTo>
                    <a:pt x="f180" y="f181"/>
                  </a:lnTo>
                  <a:lnTo>
                    <a:pt x="f182" y="f183"/>
                  </a:lnTo>
                  <a:lnTo>
                    <a:pt x="f184" y="f185"/>
                  </a:lnTo>
                  <a:lnTo>
                    <a:pt x="f186" y="f187"/>
                  </a:lnTo>
                  <a:lnTo>
                    <a:pt x="f188" y="f189"/>
                  </a:lnTo>
                  <a:lnTo>
                    <a:pt x="f190" y="f191"/>
                  </a:lnTo>
                  <a:lnTo>
                    <a:pt x="f171" y="f191"/>
                  </a:lnTo>
                  <a:lnTo>
                    <a:pt x="f192" y="f191"/>
                  </a:lnTo>
                  <a:lnTo>
                    <a:pt x="f193" y="f191"/>
                  </a:lnTo>
                  <a:lnTo>
                    <a:pt x="f194" y="f189"/>
                  </a:lnTo>
                  <a:lnTo>
                    <a:pt x="f195" y="f187"/>
                  </a:lnTo>
                  <a:lnTo>
                    <a:pt x="f196" y="f197"/>
                  </a:lnTo>
                  <a:lnTo>
                    <a:pt x="f198" y="f181"/>
                  </a:lnTo>
                  <a:lnTo>
                    <a:pt x="f68" y="f199"/>
                  </a:lnTo>
                  <a:lnTo>
                    <a:pt x="f200" y="f201"/>
                  </a:lnTo>
                  <a:lnTo>
                    <a:pt x="f202" y="f203"/>
                  </a:lnTo>
                  <a:lnTo>
                    <a:pt x="f204" y="f205"/>
                  </a:lnTo>
                  <a:lnTo>
                    <a:pt x="f206" y="f207"/>
                  </a:lnTo>
                  <a:lnTo>
                    <a:pt x="f208" y="f209"/>
                  </a:lnTo>
                  <a:lnTo>
                    <a:pt x="f210" y="f203"/>
                  </a:lnTo>
                  <a:lnTo>
                    <a:pt x="f211" y="f212"/>
                  </a:lnTo>
                  <a:lnTo>
                    <a:pt x="f213" y="f214"/>
                  </a:lnTo>
                  <a:lnTo>
                    <a:pt x="f215" y="f216"/>
                  </a:lnTo>
                  <a:lnTo>
                    <a:pt x="f217" y="f218"/>
                  </a:lnTo>
                  <a:lnTo>
                    <a:pt x="f219" y="f199"/>
                  </a:lnTo>
                  <a:lnTo>
                    <a:pt x="f220" y="f221"/>
                  </a:lnTo>
                  <a:lnTo>
                    <a:pt x="f211" y="f140"/>
                  </a:lnTo>
                  <a:lnTo>
                    <a:pt x="f222" y="f223"/>
                  </a:lnTo>
                  <a:lnTo>
                    <a:pt x="f224" y="f225"/>
                  </a:lnTo>
                  <a:lnTo>
                    <a:pt x="f66" y="f226"/>
                  </a:lnTo>
                  <a:lnTo>
                    <a:pt x="f227" y="f228"/>
                  </a:lnTo>
                  <a:lnTo>
                    <a:pt x="f200" y="f229"/>
                  </a:lnTo>
                  <a:lnTo>
                    <a:pt x="f230" y="f231"/>
                  </a:lnTo>
                  <a:lnTo>
                    <a:pt x="f232" y="f233"/>
                  </a:lnTo>
                  <a:lnTo>
                    <a:pt x="f234" y="f235"/>
                  </a:lnTo>
                  <a:lnTo>
                    <a:pt x="f236" y="f237"/>
                  </a:lnTo>
                  <a:lnTo>
                    <a:pt x="f194" y="f238"/>
                  </a:lnTo>
                  <a:lnTo>
                    <a:pt x="f239" y="f240"/>
                  </a:lnTo>
                  <a:lnTo>
                    <a:pt x="f241" y="f242"/>
                  </a:lnTo>
                  <a:lnTo>
                    <a:pt x="f243" y="f244"/>
                  </a:lnTo>
                  <a:lnTo>
                    <a:pt x="f245" y="f4"/>
                  </a:lnTo>
                  <a:lnTo>
                    <a:pt x="f246" y="f247"/>
                  </a:lnTo>
                  <a:lnTo>
                    <a:pt x="f236" y="f248"/>
                  </a:lnTo>
                  <a:lnTo>
                    <a:pt x="f249" y="f250"/>
                  </a:lnTo>
                  <a:lnTo>
                    <a:pt x="f0" y="f251"/>
                  </a:lnTo>
                  <a:lnTo>
                    <a:pt x="f252" y="f253"/>
                  </a:lnTo>
                  <a:lnTo>
                    <a:pt x="f254" y="f255"/>
                  </a:lnTo>
                  <a:lnTo>
                    <a:pt x="f256" y="f257"/>
                  </a:lnTo>
                  <a:lnTo>
                    <a:pt x="f258" y="f259"/>
                  </a:lnTo>
                  <a:lnTo>
                    <a:pt x="f260" y="f261"/>
                  </a:lnTo>
                  <a:lnTo>
                    <a:pt x="f1" y="f262"/>
                  </a:lnTo>
                  <a:lnTo>
                    <a:pt x="f263" y="f22"/>
                  </a:lnTo>
                  <a:lnTo>
                    <a:pt x="f264" y="f265"/>
                  </a:lnTo>
                  <a:lnTo>
                    <a:pt x="f266" y="f267"/>
                  </a:lnTo>
                  <a:lnTo>
                    <a:pt x="f257" y="f264"/>
                  </a:lnTo>
                  <a:lnTo>
                    <a:pt x="f268" y="f269"/>
                  </a:lnTo>
                  <a:lnTo>
                    <a:pt x="f4" y="f270"/>
                  </a:lnTo>
                  <a:lnTo>
                    <a:pt x="f4" y="f271"/>
                  </a:lnTo>
                  <a:lnTo>
                    <a:pt x="f272" y="f176"/>
                  </a:lnTo>
                  <a:lnTo>
                    <a:pt x="f273" y="f274"/>
                  </a:lnTo>
                  <a:lnTo>
                    <a:pt x="f275" y="f276"/>
                  </a:lnTo>
                  <a:lnTo>
                    <a:pt x="f277" y="f278"/>
                  </a:lnTo>
                  <a:lnTo>
                    <a:pt x="f22" y="f173"/>
                  </a:lnTo>
                  <a:lnTo>
                    <a:pt x="f267" y="f279"/>
                  </a:lnTo>
                  <a:lnTo>
                    <a:pt x="f28" y="f280"/>
                  </a:lnTo>
                  <a:lnTo>
                    <a:pt x="f281" y="f282"/>
                  </a:lnTo>
                  <a:lnTo>
                    <a:pt x="f283" y="f284"/>
                  </a:lnTo>
                  <a:lnTo>
                    <a:pt x="f28" y="f285"/>
                  </a:lnTo>
                  <a:lnTo>
                    <a:pt x="f264" y="f286"/>
                  </a:lnTo>
                  <a:lnTo>
                    <a:pt x="f287" y="f288"/>
                  </a:lnTo>
                  <a:lnTo>
                    <a:pt x="f289" y="f290"/>
                  </a:lnTo>
                  <a:lnTo>
                    <a:pt x="f291" y="f292"/>
                  </a:lnTo>
                  <a:lnTo>
                    <a:pt x="f20" y="f293"/>
                  </a:lnTo>
                  <a:lnTo>
                    <a:pt x="f294" y="f223"/>
                  </a:lnTo>
                  <a:lnTo>
                    <a:pt x="f295" y="f296"/>
                  </a:lnTo>
                  <a:lnTo>
                    <a:pt x="f297" y="f101"/>
                  </a:lnTo>
                  <a:lnTo>
                    <a:pt x="f298" y="f299"/>
                  </a:lnTo>
                  <a:lnTo>
                    <a:pt x="f251" y="f300"/>
                  </a:lnTo>
                  <a:lnTo>
                    <a:pt x="f301" y="f300"/>
                  </a:lnTo>
                  <a:lnTo>
                    <a:pt x="f302" y="f7"/>
                  </a:lnTo>
                  <a:lnTo>
                    <a:pt x="f247" y="f7"/>
                  </a:lnTo>
                  <a:lnTo>
                    <a:pt x="f4" y="f7"/>
                  </a:lnTo>
                  <a:close/>
                </a:path>
              </a:pathLst>
            </a:custGeom>
            <a:solidFill>
              <a:srgbClr val="CCCCE0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4" name="Полилиния 3"/>
            <p:cNvSpPr/>
            <p:nvPr/>
          </p:nvSpPr>
          <p:spPr>
            <a:xfrm>
              <a:off x="6640199" y="4331880"/>
              <a:ext cx="1180080" cy="157788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71"/>
                <a:gd name="f4" fmla="val 1544"/>
                <a:gd name="f5" fmla="val 843"/>
                <a:gd name="f6" fmla="val 1334"/>
                <a:gd name="f7" fmla="val 12"/>
                <a:gd name="f8" fmla="val 1333"/>
                <a:gd name="f9" fmla="val 23"/>
                <a:gd name="f10" fmla="val 1332"/>
                <a:gd name="f11" fmla="val 36"/>
                <a:gd name="f12" fmla="val 1331"/>
                <a:gd name="f13" fmla="val 48"/>
                <a:gd name="f14" fmla="val 1327"/>
                <a:gd name="f15" fmla="val 60"/>
                <a:gd name="f16" fmla="val 1324"/>
                <a:gd name="f17" fmla="val 72"/>
                <a:gd name="f18" fmla="val 1319"/>
                <a:gd name="f19" fmla="val 84"/>
                <a:gd name="f20" fmla="val 1314"/>
                <a:gd name="f21" fmla="val 97"/>
                <a:gd name="f22" fmla="val 1308"/>
                <a:gd name="f23" fmla="val 110"/>
                <a:gd name="f24" fmla="val 1301"/>
                <a:gd name="f25" fmla="val 121"/>
                <a:gd name="f26" fmla="val 1293"/>
                <a:gd name="f27" fmla="val 135"/>
                <a:gd name="f28" fmla="val 1285"/>
                <a:gd name="f29" fmla="val 148"/>
                <a:gd name="f30" fmla="val 1274"/>
                <a:gd name="f31" fmla="val 160"/>
                <a:gd name="f32" fmla="val 1264"/>
                <a:gd name="f33" fmla="val 174"/>
                <a:gd name="f34" fmla="val 1253"/>
                <a:gd name="f35" fmla="val 187"/>
                <a:gd name="f36" fmla="val 1241"/>
                <a:gd name="f37" fmla="val 201"/>
                <a:gd name="f38" fmla="val 1227"/>
                <a:gd name="f39" fmla="val 208"/>
                <a:gd name="f40" fmla="val 1235"/>
                <a:gd name="f41" fmla="val 213"/>
                <a:gd name="f42" fmla="val 1242"/>
                <a:gd name="f43" fmla="val 220"/>
                <a:gd name="f44" fmla="val 1250"/>
                <a:gd name="f45" fmla="val 226"/>
                <a:gd name="f46" fmla="val 1257"/>
                <a:gd name="f47" fmla="val 232"/>
                <a:gd name="f48" fmla="val 1265"/>
                <a:gd name="f49" fmla="val 239"/>
                <a:gd name="f50" fmla="val 1273"/>
                <a:gd name="f51" fmla="val 244"/>
                <a:gd name="f52" fmla="val 1280"/>
                <a:gd name="f53" fmla="val 251"/>
                <a:gd name="f54" fmla="val 1288"/>
                <a:gd name="f55" fmla="val 248"/>
                <a:gd name="f56" fmla="val 1342"/>
                <a:gd name="f57" fmla="val 254"/>
                <a:gd name="f58" fmla="val 1390"/>
                <a:gd name="f59" fmla="val 267"/>
                <a:gd name="f60" fmla="val 1431"/>
                <a:gd name="f61" fmla="val 289"/>
                <a:gd name="f62" fmla="val 1466"/>
                <a:gd name="f63" fmla="val 318"/>
                <a:gd name="f64" fmla="val 1494"/>
                <a:gd name="f65" fmla="val 350"/>
                <a:gd name="f66" fmla="val 1516"/>
                <a:gd name="f67" fmla="val 387"/>
                <a:gd name="f68" fmla="val 1531"/>
                <a:gd name="f69" fmla="val 428"/>
                <a:gd name="f70" fmla="val 1541"/>
                <a:gd name="f71" fmla="val 469"/>
                <a:gd name="f72" fmla="val 510"/>
                <a:gd name="f73" fmla="val 1542"/>
                <a:gd name="f74" fmla="val 552"/>
                <a:gd name="f75" fmla="val 591"/>
                <a:gd name="f76" fmla="val 628"/>
                <a:gd name="f77" fmla="val 660"/>
                <a:gd name="f78" fmla="val 1467"/>
                <a:gd name="f79" fmla="val 688"/>
                <a:gd name="f80" fmla="val 1433"/>
                <a:gd name="f81" fmla="val 708"/>
                <a:gd name="f82" fmla="val 1393"/>
                <a:gd name="f83" fmla="val 723"/>
                <a:gd name="f84" fmla="val 1317"/>
                <a:gd name="f85" fmla="val 738"/>
                <a:gd name="f86" fmla="val 753"/>
                <a:gd name="f87" fmla="val 1165"/>
                <a:gd name="f88" fmla="val 768"/>
                <a:gd name="f89" fmla="val 1089"/>
                <a:gd name="f90" fmla="val 783"/>
                <a:gd name="f91" fmla="val 1013"/>
                <a:gd name="f92" fmla="val 797"/>
                <a:gd name="f93" fmla="val 937"/>
                <a:gd name="f94" fmla="val 812"/>
                <a:gd name="f95" fmla="val 861"/>
                <a:gd name="f96" fmla="val 827"/>
                <a:gd name="f97" fmla="val 785"/>
                <a:gd name="f98" fmla="val 832"/>
                <a:gd name="f99" fmla="val 778"/>
                <a:gd name="f100" fmla="val 836"/>
                <a:gd name="f101" fmla="val 772"/>
                <a:gd name="f102" fmla="val 841"/>
                <a:gd name="f103" fmla="val 766"/>
                <a:gd name="f104" fmla="val 847"/>
                <a:gd name="f105" fmla="val 760"/>
                <a:gd name="f106" fmla="val 851"/>
                <a:gd name="f107" fmla="val 754"/>
                <a:gd name="f108" fmla="val 856"/>
                <a:gd name="f109" fmla="val 748"/>
                <a:gd name="f110" fmla="val 741"/>
                <a:gd name="f111" fmla="val 865"/>
                <a:gd name="f112" fmla="val 736"/>
                <a:gd name="f113" fmla="val 872"/>
                <a:gd name="f114" fmla="val 739"/>
                <a:gd name="f115" fmla="val 878"/>
                <a:gd name="f116" fmla="val 885"/>
                <a:gd name="f117" fmla="val 745"/>
                <a:gd name="f118" fmla="val 892"/>
                <a:gd name="f119" fmla="val 899"/>
                <a:gd name="f120" fmla="val 752"/>
                <a:gd name="f121" fmla="val 905"/>
                <a:gd name="f122" fmla="val 755"/>
                <a:gd name="f123" fmla="val 911"/>
                <a:gd name="f124" fmla="val 759"/>
                <a:gd name="f125" fmla="val 918"/>
                <a:gd name="f126" fmla="val 762"/>
                <a:gd name="f127" fmla="val 925"/>
                <a:gd name="f128" fmla="val 691"/>
                <a:gd name="f129" fmla="val 931"/>
                <a:gd name="f130" fmla="val 620"/>
                <a:gd name="f131" fmla="val 938"/>
                <a:gd name="f132" fmla="val 549"/>
                <a:gd name="f133" fmla="val 945"/>
                <a:gd name="f134" fmla="val 478"/>
                <a:gd name="f135" fmla="val 951"/>
                <a:gd name="f136" fmla="val 407"/>
                <a:gd name="f137" fmla="val 958"/>
                <a:gd name="f138" fmla="val 336"/>
                <a:gd name="f139" fmla="val 964"/>
                <a:gd name="f140" fmla="val 266"/>
                <a:gd name="f141" fmla="val 194"/>
                <a:gd name="f142" fmla="val 954"/>
                <a:gd name="f143" fmla="val 182"/>
                <a:gd name="f144" fmla="val 919"/>
                <a:gd name="f145" fmla="val 175"/>
                <a:gd name="f146" fmla="val 902"/>
                <a:gd name="f147" fmla="val 168"/>
                <a:gd name="f148" fmla="val 161"/>
                <a:gd name="f149" fmla="val 867"/>
                <a:gd name="f150" fmla="val 154"/>
                <a:gd name="f151" fmla="val 850"/>
                <a:gd name="f152" fmla="val 833"/>
                <a:gd name="f153" fmla="val 141"/>
                <a:gd name="f154" fmla="val 823"/>
                <a:gd name="f155" fmla="val 139"/>
                <a:gd name="f156" fmla="val 811"/>
                <a:gd name="f157" fmla="val 136"/>
                <a:gd name="f158" fmla="val 801"/>
                <a:gd name="f159" fmla="val 133"/>
                <a:gd name="f160" fmla="val 789"/>
                <a:gd name="f161" fmla="val 130"/>
                <a:gd name="f162" fmla="val 128"/>
                <a:gd name="f163" fmla="val 125"/>
                <a:gd name="f164" fmla="val 756"/>
                <a:gd name="f165" fmla="val 122"/>
                <a:gd name="f166" fmla="val 744"/>
                <a:gd name="f167" fmla="val 119"/>
                <a:gd name="f168" fmla="val 721"/>
                <a:gd name="f169" fmla="val 235"/>
                <a:gd name="f170" fmla="val 698"/>
                <a:gd name="f171" fmla="val 676"/>
                <a:gd name="f172" fmla="val 465"/>
                <a:gd name="f173" fmla="val 653"/>
                <a:gd name="f174" fmla="val 580"/>
                <a:gd name="f175" fmla="val 630"/>
                <a:gd name="f176" fmla="val 696"/>
                <a:gd name="f177" fmla="val 608"/>
                <a:gd name="f178" fmla="val 585"/>
                <a:gd name="f179" fmla="val 927"/>
                <a:gd name="f180" fmla="val 562"/>
                <a:gd name="f181" fmla="val 1042"/>
                <a:gd name="f182" fmla="val 542"/>
                <a:gd name="f183" fmla="val 1038"/>
                <a:gd name="f184" fmla="val 523"/>
                <a:gd name="f185" fmla="val 1035"/>
                <a:gd name="f186" fmla="val 506"/>
                <a:gd name="f187" fmla="val 1033"/>
                <a:gd name="f188" fmla="val 491"/>
                <a:gd name="f189" fmla="val 1030"/>
                <a:gd name="f190" fmla="val 477"/>
                <a:gd name="f191" fmla="val 1029"/>
                <a:gd name="f192" fmla="val 464"/>
                <a:gd name="f193" fmla="val 1028"/>
                <a:gd name="f194" fmla="val 453"/>
                <a:gd name="f195" fmla="val 441"/>
                <a:gd name="f196" fmla="val 430"/>
                <a:gd name="f197" fmla="val 1032"/>
                <a:gd name="f198" fmla="val 418"/>
                <a:gd name="f199" fmla="val 394"/>
                <a:gd name="f200" fmla="val 1044"/>
                <a:gd name="f201" fmla="val 380"/>
                <a:gd name="f202" fmla="val 1051"/>
                <a:gd name="f203" fmla="val 365"/>
                <a:gd name="f204" fmla="val 1059"/>
                <a:gd name="f205" fmla="val 348"/>
                <a:gd name="f206" fmla="val 1068"/>
                <a:gd name="f207" fmla="val 330"/>
                <a:gd name="f208" fmla="val 1079"/>
                <a:gd name="f209" fmla="val 323"/>
                <a:gd name="f210" fmla="val 1075"/>
                <a:gd name="f211" fmla="val 317"/>
                <a:gd name="f212" fmla="val 1071"/>
                <a:gd name="f213" fmla="val 310"/>
                <a:gd name="f214" fmla="val 1067"/>
                <a:gd name="f215" fmla="val 304"/>
                <a:gd name="f216" fmla="val 1064"/>
                <a:gd name="f217" fmla="val 297"/>
                <a:gd name="f218" fmla="val 1060"/>
                <a:gd name="f219" fmla="val 290"/>
                <a:gd name="f220" fmla="val 1057"/>
                <a:gd name="f221" fmla="val 285"/>
                <a:gd name="f222" fmla="val 1053"/>
                <a:gd name="f223" fmla="val 278"/>
                <a:gd name="f224" fmla="val 1050"/>
                <a:gd name="f225" fmla="val 984"/>
                <a:gd name="f226" fmla="val 302"/>
                <a:gd name="f227" fmla="val 314"/>
                <a:gd name="f228" fmla="val 853"/>
                <a:gd name="f229" fmla="val 325"/>
                <a:gd name="f230" fmla="val 787"/>
                <a:gd name="f231" fmla="val 337"/>
                <a:gd name="f232" fmla="val 722"/>
                <a:gd name="f233" fmla="val 349"/>
                <a:gd name="f234" fmla="val 656"/>
                <a:gd name="f235" fmla="val 361"/>
                <a:gd name="f236" fmla="val 590"/>
                <a:gd name="f237" fmla="val 372"/>
                <a:gd name="f238" fmla="val 525"/>
                <a:gd name="f239" fmla="val 384"/>
                <a:gd name="f240" fmla="val 459"/>
                <a:gd name="f241" fmla="val 395"/>
                <a:gd name="f242" fmla="val 408"/>
                <a:gd name="f243" fmla="val 328"/>
                <a:gd name="f244" fmla="val 419"/>
                <a:gd name="f245" fmla="val 262"/>
                <a:gd name="f246" fmla="val 431"/>
                <a:gd name="f247" fmla="val 197"/>
                <a:gd name="f248" fmla="val 442"/>
                <a:gd name="f249" fmla="val 131"/>
                <a:gd name="f250" fmla="val 455"/>
                <a:gd name="f251" fmla="val 65"/>
                <a:gd name="f252" fmla="val 467"/>
                <a:gd name="f253" fmla="val 438"/>
                <a:gd name="f254" fmla="val 9"/>
                <a:gd name="f255" fmla="val 17"/>
                <a:gd name="f256" fmla="val 379"/>
                <a:gd name="f257" fmla="val 26"/>
                <a:gd name="f258" fmla="val 35"/>
                <a:gd name="f259" fmla="val 320"/>
                <a:gd name="f260" fmla="val 43"/>
                <a:gd name="f261" fmla="val 292"/>
                <a:gd name="f262" fmla="val 53"/>
                <a:gd name="f263" fmla="val 263"/>
                <a:gd name="f264" fmla="val 61"/>
                <a:gd name="f265" fmla="val 234"/>
                <a:gd name="f266" fmla="val 70"/>
                <a:gd name="f267" fmla="val 204"/>
                <a:gd name="f268" fmla="val 79"/>
                <a:gd name="f269" fmla="val 87"/>
                <a:gd name="f270" fmla="val 147"/>
                <a:gd name="f271" fmla="val 96"/>
                <a:gd name="f272" fmla="val 117"/>
                <a:gd name="f273" fmla="val 105"/>
                <a:gd name="f274" fmla="val 88"/>
                <a:gd name="f275" fmla="val 114"/>
                <a:gd name="f276" fmla="val 59"/>
                <a:gd name="f277" fmla="val 123"/>
                <a:gd name="f278" fmla="val 29"/>
                <a:gd name="f279" fmla="val 140"/>
                <a:gd name="f280" fmla="val 581"/>
                <a:gd name="f281" fmla="val 21"/>
                <a:gd name="f282" fmla="val 574"/>
                <a:gd name="f283" fmla="val 41"/>
                <a:gd name="f284" fmla="val 569"/>
                <a:gd name="f285" fmla="val 81"/>
                <a:gd name="f286" fmla="val 555"/>
                <a:gd name="f287" fmla="val 100"/>
                <a:gd name="f288" fmla="val 120"/>
                <a:gd name="f289" fmla="val 535"/>
                <a:gd name="f290" fmla="val 528"/>
                <a:gd name="f291" fmla="val 150"/>
                <a:gd name="f292" fmla="val 609"/>
                <a:gd name="f293" fmla="val 648"/>
                <a:gd name="f294" fmla="val 728"/>
                <a:gd name="f295" fmla="val 99"/>
                <a:gd name="f296" fmla="val 90"/>
                <a:gd name="f297" fmla="val 807"/>
                <a:gd name="f298" fmla="val 80"/>
                <a:gd name="f299" fmla="val 67"/>
                <a:gd name="f300" fmla="val 846"/>
                <a:gd name="f301" fmla="val 57"/>
                <a:gd name="f302" fmla="val 845"/>
                <a:gd name="f303" fmla="val 45"/>
                <a:gd name="f304" fmla="val 844"/>
                <a:gd name="f305" fmla="val 27"/>
                <a:gd name="f306" fmla="val 18"/>
                <a:gd name="f307" fmla="val 8"/>
                <a:gd name="f308" fmla="*/ f0 1 971"/>
                <a:gd name="f309" fmla="*/ f1 1 1544"/>
                <a:gd name="f310" fmla="val f2"/>
                <a:gd name="f311" fmla="val f3"/>
                <a:gd name="f312" fmla="val f4"/>
                <a:gd name="f313" fmla="+- f312 0 f310"/>
                <a:gd name="f314" fmla="+- f311 0 f310"/>
                <a:gd name="f315" fmla="*/ f314 1 971"/>
                <a:gd name="f316" fmla="*/ f313 1 1544"/>
                <a:gd name="f317" fmla="*/ f310 1 f315"/>
                <a:gd name="f318" fmla="*/ f311 1 f315"/>
                <a:gd name="f319" fmla="*/ f310 1 f316"/>
                <a:gd name="f320" fmla="*/ f312 1 f316"/>
                <a:gd name="f321" fmla="*/ f317 f308 1"/>
                <a:gd name="f322" fmla="*/ f318 f308 1"/>
                <a:gd name="f323" fmla="*/ f320 f309 1"/>
                <a:gd name="f324" fmla="*/ f319 f30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21" t="f324" r="f322" b="f323"/>
              <a:pathLst>
                <a:path w="971" h="1544">
                  <a:moveTo>
                    <a:pt x="f2" y="f5"/>
                  </a:moveTo>
                  <a:lnTo>
                    <a:pt x="f2" y="f6"/>
                  </a:lnTo>
                  <a:lnTo>
                    <a:pt x="f7" y="f8"/>
                  </a:lnTo>
                  <a:lnTo>
                    <a:pt x="f9" y="f10"/>
                  </a:lnTo>
                  <a:lnTo>
                    <a:pt x="f11" y="f12"/>
                  </a:lnTo>
                  <a:lnTo>
                    <a:pt x="f13" y="f14"/>
                  </a:lnTo>
                  <a:lnTo>
                    <a:pt x="f15" y="f16"/>
                  </a:lnTo>
                  <a:lnTo>
                    <a:pt x="f17" y="f18"/>
                  </a:lnTo>
                  <a:lnTo>
                    <a:pt x="f19" y="f20"/>
                  </a:lnTo>
                  <a:lnTo>
                    <a:pt x="f21" y="f22"/>
                  </a:lnTo>
                  <a:lnTo>
                    <a:pt x="f23" y="f24"/>
                  </a:lnTo>
                  <a:lnTo>
                    <a:pt x="f25" y="f26"/>
                  </a:lnTo>
                  <a:lnTo>
                    <a:pt x="f27" y="f28"/>
                  </a:lnTo>
                  <a:lnTo>
                    <a:pt x="f29" y="f30"/>
                  </a:lnTo>
                  <a:lnTo>
                    <a:pt x="f31" y="f32"/>
                  </a:lnTo>
                  <a:lnTo>
                    <a:pt x="f33" y="f34"/>
                  </a:lnTo>
                  <a:lnTo>
                    <a:pt x="f35" y="f36"/>
                  </a:lnTo>
                  <a:lnTo>
                    <a:pt x="f37" y="f38"/>
                  </a:lnTo>
                  <a:lnTo>
                    <a:pt x="f39" y="f40"/>
                  </a:lnTo>
                  <a:lnTo>
                    <a:pt x="f41" y="f42"/>
                  </a:lnTo>
                  <a:lnTo>
                    <a:pt x="f43" y="f44"/>
                  </a:lnTo>
                  <a:lnTo>
                    <a:pt x="f45" y="f46"/>
                  </a:lnTo>
                  <a:lnTo>
                    <a:pt x="f47" y="f48"/>
                  </a:lnTo>
                  <a:lnTo>
                    <a:pt x="f49" y="f50"/>
                  </a:lnTo>
                  <a:lnTo>
                    <a:pt x="f51" y="f52"/>
                  </a:lnTo>
                  <a:lnTo>
                    <a:pt x="f53" y="f54"/>
                  </a:lnTo>
                  <a:lnTo>
                    <a:pt x="f55" y="f56"/>
                  </a:lnTo>
                  <a:lnTo>
                    <a:pt x="f57" y="f58"/>
                  </a:lnTo>
                  <a:lnTo>
                    <a:pt x="f59" y="f60"/>
                  </a:lnTo>
                  <a:lnTo>
                    <a:pt x="f61" y="f62"/>
                  </a:lnTo>
                  <a:lnTo>
                    <a:pt x="f63" y="f64"/>
                  </a:lnTo>
                  <a:lnTo>
                    <a:pt x="f65" y="f66"/>
                  </a:lnTo>
                  <a:lnTo>
                    <a:pt x="f67" y="f68"/>
                  </a:lnTo>
                  <a:lnTo>
                    <a:pt x="f69" y="f70"/>
                  </a:lnTo>
                  <a:lnTo>
                    <a:pt x="f71" y="f4"/>
                  </a:lnTo>
                  <a:lnTo>
                    <a:pt x="f72" y="f73"/>
                  </a:lnTo>
                  <a:lnTo>
                    <a:pt x="f74" y="f68"/>
                  </a:lnTo>
                  <a:lnTo>
                    <a:pt x="f75" y="f66"/>
                  </a:lnTo>
                  <a:lnTo>
                    <a:pt x="f76" y="f64"/>
                  </a:lnTo>
                  <a:lnTo>
                    <a:pt x="f77" y="f78"/>
                  </a:lnTo>
                  <a:lnTo>
                    <a:pt x="f79" y="f80"/>
                  </a:lnTo>
                  <a:lnTo>
                    <a:pt x="f81" y="f82"/>
                  </a:lnTo>
                  <a:lnTo>
                    <a:pt x="f83" y="f84"/>
                  </a:lnTo>
                  <a:lnTo>
                    <a:pt x="f85" y="f36"/>
                  </a:lnTo>
                  <a:lnTo>
                    <a:pt x="f86" y="f87"/>
                  </a:lnTo>
                  <a:lnTo>
                    <a:pt x="f88" y="f89"/>
                  </a:lnTo>
                  <a:lnTo>
                    <a:pt x="f90" y="f91"/>
                  </a:lnTo>
                  <a:lnTo>
                    <a:pt x="f92" y="f93"/>
                  </a:lnTo>
                  <a:lnTo>
                    <a:pt x="f94" y="f95"/>
                  </a:lnTo>
                  <a:lnTo>
                    <a:pt x="f96" y="f97"/>
                  </a:lnTo>
                  <a:lnTo>
                    <a:pt x="f98" y="f99"/>
                  </a:lnTo>
                  <a:lnTo>
                    <a:pt x="f100" y="f101"/>
                  </a:lnTo>
                  <a:lnTo>
                    <a:pt x="f102" y="f103"/>
                  </a:lnTo>
                  <a:lnTo>
                    <a:pt x="f104" y="f105"/>
                  </a:lnTo>
                  <a:lnTo>
                    <a:pt x="f106" y="f107"/>
                  </a:lnTo>
                  <a:lnTo>
                    <a:pt x="f108" y="f109"/>
                  </a:lnTo>
                  <a:lnTo>
                    <a:pt x="f95" y="f110"/>
                  </a:lnTo>
                  <a:lnTo>
                    <a:pt x="f111" y="f112"/>
                  </a:lnTo>
                  <a:lnTo>
                    <a:pt x="f113" y="f114"/>
                  </a:lnTo>
                  <a:lnTo>
                    <a:pt x="f115" y="f110"/>
                  </a:lnTo>
                  <a:lnTo>
                    <a:pt x="f116" y="f117"/>
                  </a:lnTo>
                  <a:lnTo>
                    <a:pt x="f118" y="f109"/>
                  </a:lnTo>
                  <a:lnTo>
                    <a:pt x="f119" y="f120"/>
                  </a:lnTo>
                  <a:lnTo>
                    <a:pt x="f121" y="f122"/>
                  </a:lnTo>
                  <a:lnTo>
                    <a:pt x="f123" y="f124"/>
                  </a:lnTo>
                  <a:lnTo>
                    <a:pt x="f125" y="f126"/>
                  </a:lnTo>
                  <a:lnTo>
                    <a:pt x="f127" y="f128"/>
                  </a:lnTo>
                  <a:lnTo>
                    <a:pt x="f129" y="f130"/>
                  </a:lnTo>
                  <a:lnTo>
                    <a:pt x="f131" y="f132"/>
                  </a:lnTo>
                  <a:lnTo>
                    <a:pt x="f133" y="f134"/>
                  </a:lnTo>
                  <a:lnTo>
                    <a:pt x="f135" y="f136"/>
                  </a:lnTo>
                  <a:lnTo>
                    <a:pt x="f137" y="f138"/>
                  </a:lnTo>
                  <a:lnTo>
                    <a:pt x="f139" y="f140"/>
                  </a:lnTo>
                  <a:lnTo>
                    <a:pt x="f3" y="f141"/>
                  </a:lnTo>
                  <a:lnTo>
                    <a:pt x="f142" y="f35"/>
                  </a:lnTo>
                  <a:lnTo>
                    <a:pt x="f93" y="f143"/>
                  </a:lnTo>
                  <a:lnTo>
                    <a:pt x="f144" y="f145"/>
                  </a:lnTo>
                  <a:lnTo>
                    <a:pt x="f146" y="f147"/>
                  </a:lnTo>
                  <a:lnTo>
                    <a:pt x="f116" y="f148"/>
                  </a:lnTo>
                  <a:lnTo>
                    <a:pt x="f149" y="f150"/>
                  </a:lnTo>
                  <a:lnTo>
                    <a:pt x="f151" y="f29"/>
                  </a:lnTo>
                  <a:lnTo>
                    <a:pt x="f152" y="f153"/>
                  </a:lnTo>
                  <a:lnTo>
                    <a:pt x="f154" y="f155"/>
                  </a:lnTo>
                  <a:lnTo>
                    <a:pt x="f156" y="f157"/>
                  </a:lnTo>
                  <a:lnTo>
                    <a:pt x="f158" y="f159"/>
                  </a:lnTo>
                  <a:lnTo>
                    <a:pt x="f160" y="f161"/>
                  </a:lnTo>
                  <a:lnTo>
                    <a:pt x="f99" y="f162"/>
                  </a:lnTo>
                  <a:lnTo>
                    <a:pt x="f103" y="f163"/>
                  </a:lnTo>
                  <a:lnTo>
                    <a:pt x="f164" y="f165"/>
                  </a:lnTo>
                  <a:lnTo>
                    <a:pt x="f166" y="f167"/>
                  </a:lnTo>
                  <a:lnTo>
                    <a:pt x="f168" y="f169"/>
                  </a:lnTo>
                  <a:lnTo>
                    <a:pt x="f170" y="f65"/>
                  </a:lnTo>
                  <a:lnTo>
                    <a:pt x="f171" y="f172"/>
                  </a:lnTo>
                  <a:lnTo>
                    <a:pt x="f173" y="f174"/>
                  </a:lnTo>
                  <a:lnTo>
                    <a:pt x="f175" y="f176"/>
                  </a:lnTo>
                  <a:lnTo>
                    <a:pt x="f177" y="f94"/>
                  </a:lnTo>
                  <a:lnTo>
                    <a:pt x="f178" y="f179"/>
                  </a:lnTo>
                  <a:lnTo>
                    <a:pt x="f180" y="f181"/>
                  </a:lnTo>
                  <a:lnTo>
                    <a:pt x="f182" y="f183"/>
                  </a:lnTo>
                  <a:lnTo>
                    <a:pt x="f184" y="f185"/>
                  </a:lnTo>
                  <a:lnTo>
                    <a:pt x="f186" y="f187"/>
                  </a:lnTo>
                  <a:lnTo>
                    <a:pt x="f188" y="f189"/>
                  </a:lnTo>
                  <a:lnTo>
                    <a:pt x="f190" y="f191"/>
                  </a:lnTo>
                  <a:lnTo>
                    <a:pt x="f192" y="f193"/>
                  </a:lnTo>
                  <a:lnTo>
                    <a:pt x="f194" y="f193"/>
                  </a:lnTo>
                  <a:lnTo>
                    <a:pt x="f195" y="f191"/>
                  </a:lnTo>
                  <a:lnTo>
                    <a:pt x="f196" y="f197"/>
                  </a:lnTo>
                  <a:lnTo>
                    <a:pt x="f198" y="f185"/>
                  </a:lnTo>
                  <a:lnTo>
                    <a:pt x="f136" y="f183"/>
                  </a:lnTo>
                  <a:lnTo>
                    <a:pt x="f199" y="f200"/>
                  </a:lnTo>
                  <a:lnTo>
                    <a:pt x="f201" y="f202"/>
                  </a:lnTo>
                  <a:lnTo>
                    <a:pt x="f203" y="f204"/>
                  </a:lnTo>
                  <a:lnTo>
                    <a:pt x="f205" y="f206"/>
                  </a:lnTo>
                  <a:lnTo>
                    <a:pt x="f207" y="f208"/>
                  </a:lnTo>
                  <a:lnTo>
                    <a:pt x="f209" y="f210"/>
                  </a:lnTo>
                  <a:lnTo>
                    <a:pt x="f211" y="f212"/>
                  </a:lnTo>
                  <a:lnTo>
                    <a:pt x="f213" y="f214"/>
                  </a:lnTo>
                  <a:lnTo>
                    <a:pt x="f215" y="f216"/>
                  </a:lnTo>
                  <a:lnTo>
                    <a:pt x="f217" y="f218"/>
                  </a:lnTo>
                  <a:lnTo>
                    <a:pt x="f219" y="f220"/>
                  </a:lnTo>
                  <a:lnTo>
                    <a:pt x="f221" y="f222"/>
                  </a:lnTo>
                  <a:lnTo>
                    <a:pt x="f223" y="f224"/>
                  </a:lnTo>
                  <a:lnTo>
                    <a:pt x="f61" y="f225"/>
                  </a:lnTo>
                  <a:lnTo>
                    <a:pt x="f226" y="f144"/>
                  </a:lnTo>
                  <a:lnTo>
                    <a:pt x="f227" y="f228"/>
                  </a:lnTo>
                  <a:lnTo>
                    <a:pt x="f229" y="f230"/>
                  </a:lnTo>
                  <a:lnTo>
                    <a:pt x="f231" y="f232"/>
                  </a:lnTo>
                  <a:lnTo>
                    <a:pt x="f233" y="f234"/>
                  </a:lnTo>
                  <a:lnTo>
                    <a:pt x="f235" y="f236"/>
                  </a:lnTo>
                  <a:lnTo>
                    <a:pt x="f237" y="f238"/>
                  </a:lnTo>
                  <a:lnTo>
                    <a:pt x="f239" y="f240"/>
                  </a:lnTo>
                  <a:lnTo>
                    <a:pt x="f241" y="f199"/>
                  </a:lnTo>
                  <a:lnTo>
                    <a:pt x="f242" y="f243"/>
                  </a:lnTo>
                  <a:lnTo>
                    <a:pt x="f244" y="f245"/>
                  </a:lnTo>
                  <a:lnTo>
                    <a:pt x="f246" y="f247"/>
                  </a:lnTo>
                  <a:lnTo>
                    <a:pt x="f248" y="f249"/>
                  </a:lnTo>
                  <a:lnTo>
                    <a:pt x="f250" y="f251"/>
                  </a:lnTo>
                  <a:lnTo>
                    <a:pt x="f252" y="f2"/>
                  </a:lnTo>
                  <a:lnTo>
                    <a:pt x="f253" y="f254"/>
                  </a:lnTo>
                  <a:lnTo>
                    <a:pt x="f242" y="f255"/>
                  </a:lnTo>
                  <a:lnTo>
                    <a:pt x="f256" y="f257"/>
                  </a:lnTo>
                  <a:lnTo>
                    <a:pt x="f65" y="f258"/>
                  </a:lnTo>
                  <a:lnTo>
                    <a:pt x="f259" y="f260"/>
                  </a:lnTo>
                  <a:lnTo>
                    <a:pt x="f261" y="f262"/>
                  </a:lnTo>
                  <a:lnTo>
                    <a:pt x="f263" y="f264"/>
                  </a:lnTo>
                  <a:lnTo>
                    <a:pt x="f265" y="f266"/>
                  </a:lnTo>
                  <a:lnTo>
                    <a:pt x="f267" y="f268"/>
                  </a:lnTo>
                  <a:lnTo>
                    <a:pt x="f145" y="f269"/>
                  </a:lnTo>
                  <a:lnTo>
                    <a:pt x="f270" y="f271"/>
                  </a:lnTo>
                  <a:lnTo>
                    <a:pt x="f272" y="f273"/>
                  </a:lnTo>
                  <a:lnTo>
                    <a:pt x="f274" y="f275"/>
                  </a:lnTo>
                  <a:lnTo>
                    <a:pt x="f276" y="f277"/>
                  </a:lnTo>
                  <a:lnTo>
                    <a:pt x="f278" y="f249"/>
                  </a:lnTo>
                  <a:lnTo>
                    <a:pt x="f2" y="f279"/>
                  </a:lnTo>
                  <a:lnTo>
                    <a:pt x="f2" y="f280"/>
                  </a:lnTo>
                  <a:lnTo>
                    <a:pt x="f281" y="f282"/>
                  </a:lnTo>
                  <a:lnTo>
                    <a:pt x="f283" y="f284"/>
                  </a:lnTo>
                  <a:lnTo>
                    <a:pt x="f264" y="f180"/>
                  </a:lnTo>
                  <a:lnTo>
                    <a:pt x="f285" y="f286"/>
                  </a:lnTo>
                  <a:lnTo>
                    <a:pt x="f287" y="f132"/>
                  </a:lnTo>
                  <a:lnTo>
                    <a:pt x="f288" y="f182"/>
                  </a:lnTo>
                  <a:lnTo>
                    <a:pt x="f153" y="f289"/>
                  </a:lnTo>
                  <a:lnTo>
                    <a:pt x="f31" y="f290"/>
                  </a:lnTo>
                  <a:lnTo>
                    <a:pt x="f291" y="f284"/>
                  </a:lnTo>
                  <a:lnTo>
                    <a:pt x="f153" y="f292"/>
                  </a:lnTo>
                  <a:lnTo>
                    <a:pt x="f161" y="f293"/>
                  </a:lnTo>
                  <a:lnTo>
                    <a:pt x="f288" y="f79"/>
                  </a:lnTo>
                  <a:lnTo>
                    <a:pt x="f23" y="f294"/>
                  </a:lnTo>
                  <a:lnTo>
                    <a:pt x="f295" y="f88"/>
                  </a:lnTo>
                  <a:lnTo>
                    <a:pt x="f296" y="f297"/>
                  </a:lnTo>
                  <a:lnTo>
                    <a:pt x="f298" y="f104"/>
                  </a:lnTo>
                  <a:lnTo>
                    <a:pt x="f299" y="f300"/>
                  </a:lnTo>
                  <a:lnTo>
                    <a:pt x="f301" y="f302"/>
                  </a:lnTo>
                  <a:lnTo>
                    <a:pt x="f303" y="f304"/>
                  </a:lnTo>
                  <a:lnTo>
                    <a:pt x="f11" y="f5"/>
                  </a:lnTo>
                  <a:lnTo>
                    <a:pt x="f305" y="f5"/>
                  </a:lnTo>
                  <a:lnTo>
                    <a:pt x="f306" y="f5"/>
                  </a:lnTo>
                  <a:lnTo>
                    <a:pt x="f307" y="f5"/>
                  </a:lnTo>
                  <a:lnTo>
                    <a:pt x="f2" y="f5"/>
                  </a:lnTo>
                  <a:close/>
                </a:path>
              </a:pathLst>
            </a:custGeom>
            <a:solidFill>
              <a:srgbClr val="D8D8E8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5" name="Полилиния 4"/>
            <p:cNvSpPr/>
            <p:nvPr/>
          </p:nvSpPr>
          <p:spPr>
            <a:xfrm>
              <a:off x="6640199" y="4346280"/>
              <a:ext cx="1177560" cy="154296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68"/>
                <a:gd name="f4" fmla="val 1511"/>
                <a:gd name="f5" fmla="val 841"/>
                <a:gd name="f6" fmla="val 1303"/>
                <a:gd name="f7" fmla="val 12"/>
                <a:gd name="f8" fmla="val 1302"/>
                <a:gd name="f9" fmla="val 25"/>
                <a:gd name="f10" fmla="val 1300"/>
                <a:gd name="f11" fmla="val 36"/>
                <a:gd name="f12" fmla="val 1298"/>
                <a:gd name="f13" fmla="val 49"/>
                <a:gd name="f14" fmla="val 1296"/>
                <a:gd name="f15" fmla="val 61"/>
                <a:gd name="f16" fmla="val 1292"/>
                <a:gd name="f17" fmla="val 73"/>
                <a:gd name="f18" fmla="val 1288"/>
                <a:gd name="f19" fmla="val 86"/>
                <a:gd name="f20" fmla="val 1282"/>
                <a:gd name="f21" fmla="val 98"/>
                <a:gd name="f22" fmla="val 1275"/>
                <a:gd name="f23" fmla="val 111"/>
                <a:gd name="f24" fmla="val 1268"/>
                <a:gd name="f25" fmla="val 125"/>
                <a:gd name="f26" fmla="val 1260"/>
                <a:gd name="f27" fmla="val 137"/>
                <a:gd name="f28" fmla="val 1252"/>
                <a:gd name="f29" fmla="val 151"/>
                <a:gd name="f30" fmla="val 1242"/>
                <a:gd name="f31" fmla="val 164"/>
                <a:gd name="f32" fmla="val 1231"/>
                <a:gd name="f33" fmla="val 178"/>
                <a:gd name="f34" fmla="val 1220"/>
                <a:gd name="f35" fmla="val 192"/>
                <a:gd name="f36" fmla="val 1207"/>
                <a:gd name="f37" fmla="val 205"/>
                <a:gd name="f38" fmla="val 1193"/>
                <a:gd name="f39" fmla="val 212"/>
                <a:gd name="f40" fmla="val 1201"/>
                <a:gd name="f41" fmla="val 218"/>
                <a:gd name="f42" fmla="val 1208"/>
                <a:gd name="f43" fmla="val 225"/>
                <a:gd name="f44" fmla="val 1216"/>
                <a:gd name="f45" fmla="val 231"/>
                <a:gd name="f46" fmla="val 1224"/>
                <a:gd name="f47" fmla="val 238"/>
                <a:gd name="f48" fmla="val 1233"/>
                <a:gd name="f49" fmla="val 243"/>
                <a:gd name="f50" fmla="val 1239"/>
                <a:gd name="f51" fmla="val 250"/>
                <a:gd name="f52" fmla="val 1248"/>
                <a:gd name="f53" fmla="val 256"/>
                <a:gd name="f54" fmla="val 1256"/>
                <a:gd name="f55" fmla="val 253"/>
                <a:gd name="f56" fmla="val 1310"/>
                <a:gd name="f57" fmla="val 258"/>
                <a:gd name="f58" fmla="val 1357"/>
                <a:gd name="f59" fmla="val 272"/>
                <a:gd name="f60" fmla="val 1398"/>
                <a:gd name="f61" fmla="val 293"/>
                <a:gd name="f62" fmla="val 1433"/>
                <a:gd name="f63" fmla="val 319"/>
                <a:gd name="f64" fmla="val 1462"/>
                <a:gd name="f65" fmla="val 352"/>
                <a:gd name="f66" fmla="val 1484"/>
                <a:gd name="f67" fmla="val 387"/>
                <a:gd name="f68" fmla="val 1499"/>
                <a:gd name="f69" fmla="val 427"/>
                <a:gd name="f70" fmla="val 1508"/>
                <a:gd name="f71" fmla="val 467"/>
                <a:gd name="f72" fmla="val 507"/>
                <a:gd name="f73" fmla="val 1509"/>
                <a:gd name="f74" fmla="val 547"/>
                <a:gd name="f75" fmla="val 587"/>
                <a:gd name="f76" fmla="val 622"/>
                <a:gd name="f77" fmla="val 653"/>
                <a:gd name="f78" fmla="val 1434"/>
                <a:gd name="f79" fmla="val 681"/>
                <a:gd name="f80" fmla="val 1401"/>
                <a:gd name="f81" fmla="val 702"/>
                <a:gd name="f82" fmla="val 1360"/>
                <a:gd name="f83" fmla="val 717"/>
                <a:gd name="f84" fmla="val 1283"/>
                <a:gd name="f85" fmla="val 732"/>
                <a:gd name="f86" fmla="val 1206"/>
                <a:gd name="f87" fmla="val 747"/>
                <a:gd name="f88" fmla="val 1130"/>
                <a:gd name="f89" fmla="val 763"/>
                <a:gd name="f90" fmla="val 1053"/>
                <a:gd name="f91" fmla="val 778"/>
                <a:gd name="f92" fmla="val 976"/>
                <a:gd name="f93" fmla="val 793"/>
                <a:gd name="f94" fmla="val 899"/>
                <a:gd name="f95" fmla="val 808"/>
                <a:gd name="f96" fmla="val 823"/>
                <a:gd name="f97" fmla="val 745"/>
                <a:gd name="f98" fmla="val 828"/>
                <a:gd name="f99" fmla="val 741"/>
                <a:gd name="f100" fmla="val 833"/>
                <a:gd name="f101" fmla="val 735"/>
                <a:gd name="f102" fmla="val 839"/>
                <a:gd name="f103" fmla="val 730"/>
                <a:gd name="f104" fmla="val 843"/>
                <a:gd name="f105" fmla="val 725"/>
                <a:gd name="f106" fmla="val 849"/>
                <a:gd name="f107" fmla="val 720"/>
                <a:gd name="f108" fmla="val 854"/>
                <a:gd name="f109" fmla="val 714"/>
                <a:gd name="f110" fmla="val 860"/>
                <a:gd name="f111" fmla="val 710"/>
                <a:gd name="f112" fmla="val 864"/>
                <a:gd name="f113" fmla="val 705"/>
                <a:gd name="f114" fmla="val 871"/>
                <a:gd name="f115" fmla="val 709"/>
                <a:gd name="f116" fmla="val 878"/>
                <a:gd name="f117" fmla="val 712"/>
                <a:gd name="f118" fmla="val 885"/>
                <a:gd name="f119" fmla="val 716"/>
                <a:gd name="f120" fmla="val 892"/>
                <a:gd name="f121" fmla="val 719"/>
                <a:gd name="f122" fmla="val 724"/>
                <a:gd name="f123" fmla="val 906"/>
                <a:gd name="f124" fmla="val 727"/>
                <a:gd name="f125" fmla="val 912"/>
                <a:gd name="f126" fmla="val 919"/>
                <a:gd name="f127" fmla="val 734"/>
                <a:gd name="f128" fmla="val 925"/>
                <a:gd name="f129" fmla="val 667"/>
                <a:gd name="f130" fmla="val 932"/>
                <a:gd name="f131" fmla="val 600"/>
                <a:gd name="f132" fmla="val 938"/>
                <a:gd name="f133" fmla="val 534"/>
                <a:gd name="f134" fmla="val 944"/>
                <a:gd name="f135" fmla="val 949"/>
                <a:gd name="f136" fmla="val 400"/>
                <a:gd name="f137" fmla="val 956"/>
                <a:gd name="f138" fmla="val 333"/>
                <a:gd name="f139" fmla="val 962"/>
                <a:gd name="f140" fmla="val 266"/>
                <a:gd name="f141" fmla="val 200"/>
                <a:gd name="f142" fmla="val 952"/>
                <a:gd name="f143" fmla="val 193"/>
                <a:gd name="f144" fmla="val 936"/>
                <a:gd name="f145" fmla="val 186"/>
                <a:gd name="f146" fmla="val 179"/>
                <a:gd name="f147" fmla="val 903"/>
                <a:gd name="f148" fmla="val 172"/>
                <a:gd name="f149" fmla="val 887"/>
                <a:gd name="f150" fmla="val 166"/>
                <a:gd name="f151" fmla="val 159"/>
                <a:gd name="f152" fmla="val 855"/>
                <a:gd name="f153" fmla="val 152"/>
                <a:gd name="f154" fmla="val 145"/>
                <a:gd name="f155" fmla="val 143"/>
                <a:gd name="f156" fmla="val 818"/>
                <a:gd name="f157" fmla="val 140"/>
                <a:gd name="f158" fmla="val 807"/>
                <a:gd name="f159" fmla="val 795"/>
                <a:gd name="f160" fmla="val 134"/>
                <a:gd name="f161" fmla="val 784"/>
                <a:gd name="f162" fmla="val 132"/>
                <a:gd name="f163" fmla="val 773"/>
                <a:gd name="f164" fmla="val 129"/>
                <a:gd name="f165" fmla="val 762"/>
                <a:gd name="f166" fmla="val 126"/>
                <a:gd name="f167" fmla="val 750"/>
                <a:gd name="f168" fmla="val 124"/>
                <a:gd name="f169" fmla="val 739"/>
                <a:gd name="f170" fmla="val 181"/>
                <a:gd name="f171" fmla="val 239"/>
                <a:gd name="f172" fmla="val 296"/>
                <a:gd name="f173" fmla="val 704"/>
                <a:gd name="f174" fmla="val 354"/>
                <a:gd name="f175" fmla="val 693"/>
                <a:gd name="f176" fmla="val 410"/>
                <a:gd name="f177" fmla="val 468"/>
                <a:gd name="f178" fmla="val 669"/>
                <a:gd name="f179" fmla="val 526"/>
                <a:gd name="f180" fmla="val 658"/>
                <a:gd name="f181" fmla="val 583"/>
                <a:gd name="f182" fmla="val 646"/>
                <a:gd name="f183" fmla="val 641"/>
                <a:gd name="f184" fmla="val 635"/>
                <a:gd name="f185" fmla="val 698"/>
                <a:gd name="f186" fmla="val 623"/>
                <a:gd name="f187" fmla="val 756"/>
                <a:gd name="f188" fmla="val 612"/>
                <a:gd name="f189" fmla="val 813"/>
                <a:gd name="f190" fmla="val 589"/>
                <a:gd name="f191" fmla="val 929"/>
                <a:gd name="f192" fmla="val 577"/>
                <a:gd name="f193" fmla="val 986"/>
                <a:gd name="f194" fmla="val 566"/>
                <a:gd name="f195" fmla="val 1044"/>
                <a:gd name="f196" fmla="val 545"/>
                <a:gd name="f197" fmla="val 1040"/>
                <a:gd name="f198" fmla="val 1037"/>
                <a:gd name="f199" fmla="val 508"/>
                <a:gd name="f200" fmla="val 1033"/>
                <a:gd name="f201" fmla="val 492"/>
                <a:gd name="f202" fmla="val 1032"/>
                <a:gd name="f203" fmla="val 477"/>
                <a:gd name="f204" fmla="val 1030"/>
                <a:gd name="f205" fmla="val 465"/>
                <a:gd name="f206" fmla="val 451"/>
                <a:gd name="f207" fmla="val 438"/>
                <a:gd name="f208" fmla="val 1031"/>
                <a:gd name="f209" fmla="val 414"/>
                <a:gd name="f210" fmla="val 1046"/>
                <a:gd name="f211" fmla="val 372"/>
                <a:gd name="f212" fmla="val 356"/>
                <a:gd name="f213" fmla="val 1061"/>
                <a:gd name="f214" fmla="val 339"/>
                <a:gd name="f215" fmla="val 1070"/>
                <a:gd name="f216" fmla="val 321"/>
                <a:gd name="f217" fmla="val 1081"/>
                <a:gd name="f218" fmla="val 314"/>
                <a:gd name="f219" fmla="val 1077"/>
                <a:gd name="f220" fmla="val 307"/>
                <a:gd name="f221" fmla="val 1074"/>
                <a:gd name="f222" fmla="val 300"/>
                <a:gd name="f223" fmla="val 1067"/>
                <a:gd name="f224" fmla="val 286"/>
                <a:gd name="f225" fmla="val 1063"/>
                <a:gd name="f226" fmla="val 279"/>
                <a:gd name="f227" fmla="val 1060"/>
                <a:gd name="f228" fmla="val 271"/>
                <a:gd name="f229" fmla="val 1056"/>
                <a:gd name="f230" fmla="val 264"/>
                <a:gd name="f231" fmla="val 276"/>
                <a:gd name="f232" fmla="val 987"/>
                <a:gd name="f233" fmla="val 288"/>
                <a:gd name="f234" fmla="val 922"/>
                <a:gd name="f235" fmla="val 856"/>
                <a:gd name="f236" fmla="val 311"/>
                <a:gd name="f237" fmla="val 789"/>
                <a:gd name="f238" fmla="val 323"/>
                <a:gd name="f239" fmla="val 336"/>
                <a:gd name="f240" fmla="val 347"/>
                <a:gd name="f241" fmla="val 592"/>
                <a:gd name="f242" fmla="val 359"/>
                <a:gd name="f243" fmla="val 527"/>
                <a:gd name="f244" fmla="val 370"/>
                <a:gd name="f245" fmla="val 461"/>
                <a:gd name="f246" fmla="val 382"/>
                <a:gd name="f247" fmla="val 395"/>
                <a:gd name="f248" fmla="val 394"/>
                <a:gd name="f249" fmla="val 330"/>
                <a:gd name="f250" fmla="val 406"/>
                <a:gd name="f251" fmla="val 417"/>
                <a:gd name="f252" fmla="val 197"/>
                <a:gd name="f253" fmla="val 429"/>
                <a:gd name="f254" fmla="val 441"/>
                <a:gd name="f255" fmla="val 66"/>
                <a:gd name="f256" fmla="val 453"/>
                <a:gd name="f257" fmla="val 424"/>
                <a:gd name="f258" fmla="val 10"/>
                <a:gd name="f259" fmla="val 397"/>
                <a:gd name="f260" fmla="val 19"/>
                <a:gd name="f261" fmla="val 368"/>
                <a:gd name="f262" fmla="val 28"/>
                <a:gd name="f263" fmla="val 340"/>
                <a:gd name="f264" fmla="val 45"/>
                <a:gd name="f265" fmla="val 284"/>
                <a:gd name="f266" fmla="val 55"/>
                <a:gd name="f267" fmla="val 255"/>
                <a:gd name="f268" fmla="val 64"/>
                <a:gd name="f269" fmla="val 227"/>
                <a:gd name="f270" fmla="val 72"/>
                <a:gd name="f271" fmla="val 199"/>
                <a:gd name="f272" fmla="val 81"/>
                <a:gd name="f273" fmla="val 170"/>
                <a:gd name="f274" fmla="val 90"/>
                <a:gd name="f275" fmla="val 142"/>
                <a:gd name="f276" fmla="val 99"/>
                <a:gd name="f277" fmla="val 113"/>
                <a:gd name="f278" fmla="val 107"/>
                <a:gd name="f279" fmla="val 117"/>
                <a:gd name="f280" fmla="val 57"/>
                <a:gd name="f281" fmla="val 29"/>
                <a:gd name="f282" fmla="val 553"/>
                <a:gd name="f283" fmla="val 21"/>
                <a:gd name="f284" fmla="val 546"/>
                <a:gd name="f285" fmla="val 43"/>
                <a:gd name="f286" fmla="val 539"/>
                <a:gd name="f287" fmla="val 532"/>
                <a:gd name="f288" fmla="val 108"/>
                <a:gd name="f289" fmla="val 519"/>
                <a:gd name="f290" fmla="val 512"/>
                <a:gd name="f291" fmla="val 150"/>
                <a:gd name="f292" fmla="val 505"/>
                <a:gd name="f293" fmla="val 498"/>
                <a:gd name="f294" fmla="val 161"/>
                <a:gd name="f295" fmla="val 540"/>
                <a:gd name="f296" fmla="val 584"/>
                <a:gd name="f297" fmla="val 139"/>
                <a:gd name="f298" fmla="val 627"/>
                <a:gd name="f299" fmla="val 128"/>
                <a:gd name="f300" fmla="val 671"/>
                <a:gd name="f301" fmla="val 713"/>
                <a:gd name="f302" fmla="val 106"/>
                <a:gd name="f303" fmla="val 757"/>
                <a:gd name="f304" fmla="val 95"/>
                <a:gd name="f305" fmla="val 800"/>
                <a:gd name="f306" fmla="val 85"/>
                <a:gd name="f307" fmla="val 842"/>
                <a:gd name="f308" fmla="val 60"/>
                <a:gd name="f309" fmla="val 38"/>
                <a:gd name="f310" fmla="*/ f0 1 968"/>
                <a:gd name="f311" fmla="*/ f1 1 1511"/>
                <a:gd name="f312" fmla="val f2"/>
                <a:gd name="f313" fmla="val f3"/>
                <a:gd name="f314" fmla="val f4"/>
                <a:gd name="f315" fmla="+- f314 0 f312"/>
                <a:gd name="f316" fmla="+- f313 0 f312"/>
                <a:gd name="f317" fmla="*/ f316 1 968"/>
                <a:gd name="f318" fmla="*/ f315 1 1511"/>
                <a:gd name="f319" fmla="*/ f312 1 f317"/>
                <a:gd name="f320" fmla="*/ f313 1 f317"/>
                <a:gd name="f321" fmla="*/ f312 1 f318"/>
                <a:gd name="f322" fmla="*/ f314 1 f318"/>
                <a:gd name="f323" fmla="*/ f319 f310 1"/>
                <a:gd name="f324" fmla="*/ f320 f310 1"/>
                <a:gd name="f325" fmla="*/ f322 f311 1"/>
                <a:gd name="f326" fmla="*/ f321 f31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23" t="f326" r="f324" b="f325"/>
              <a:pathLst>
                <a:path w="968" h="1511">
                  <a:moveTo>
                    <a:pt x="f2" y="f5"/>
                  </a:moveTo>
                  <a:lnTo>
                    <a:pt x="f2" y="f6"/>
                  </a:lnTo>
                  <a:lnTo>
                    <a:pt x="f7" y="f8"/>
                  </a:lnTo>
                  <a:lnTo>
                    <a:pt x="f9" y="f10"/>
                  </a:lnTo>
                  <a:lnTo>
                    <a:pt x="f11" y="f12"/>
                  </a:lnTo>
                  <a:lnTo>
                    <a:pt x="f13" y="f14"/>
                  </a:lnTo>
                  <a:lnTo>
                    <a:pt x="f15" y="f16"/>
                  </a:lnTo>
                  <a:lnTo>
                    <a:pt x="f17" y="f18"/>
                  </a:lnTo>
                  <a:lnTo>
                    <a:pt x="f19" y="f20"/>
                  </a:lnTo>
                  <a:lnTo>
                    <a:pt x="f21" y="f22"/>
                  </a:lnTo>
                  <a:lnTo>
                    <a:pt x="f23" y="f24"/>
                  </a:lnTo>
                  <a:lnTo>
                    <a:pt x="f25" y="f26"/>
                  </a:lnTo>
                  <a:lnTo>
                    <a:pt x="f27" y="f28"/>
                  </a:lnTo>
                  <a:lnTo>
                    <a:pt x="f29" y="f30"/>
                  </a:lnTo>
                  <a:lnTo>
                    <a:pt x="f31" y="f32"/>
                  </a:lnTo>
                  <a:lnTo>
                    <a:pt x="f33" y="f34"/>
                  </a:lnTo>
                  <a:lnTo>
                    <a:pt x="f35" y="f36"/>
                  </a:lnTo>
                  <a:lnTo>
                    <a:pt x="f37" y="f38"/>
                  </a:lnTo>
                  <a:lnTo>
                    <a:pt x="f39" y="f40"/>
                  </a:lnTo>
                  <a:lnTo>
                    <a:pt x="f41" y="f42"/>
                  </a:lnTo>
                  <a:lnTo>
                    <a:pt x="f43" y="f44"/>
                  </a:lnTo>
                  <a:lnTo>
                    <a:pt x="f45" y="f46"/>
                  </a:lnTo>
                  <a:lnTo>
                    <a:pt x="f47" y="f48"/>
                  </a:lnTo>
                  <a:lnTo>
                    <a:pt x="f49" y="f50"/>
                  </a:lnTo>
                  <a:lnTo>
                    <a:pt x="f51" y="f52"/>
                  </a:lnTo>
                  <a:lnTo>
                    <a:pt x="f53" y="f54"/>
                  </a:lnTo>
                  <a:lnTo>
                    <a:pt x="f55" y="f56"/>
                  </a:lnTo>
                  <a:lnTo>
                    <a:pt x="f57" y="f58"/>
                  </a:lnTo>
                  <a:lnTo>
                    <a:pt x="f59" y="f60"/>
                  </a:lnTo>
                  <a:lnTo>
                    <a:pt x="f61" y="f62"/>
                  </a:lnTo>
                  <a:lnTo>
                    <a:pt x="f63" y="f64"/>
                  </a:lnTo>
                  <a:lnTo>
                    <a:pt x="f65" y="f66"/>
                  </a:lnTo>
                  <a:lnTo>
                    <a:pt x="f67" y="f68"/>
                  </a:lnTo>
                  <a:lnTo>
                    <a:pt x="f69" y="f70"/>
                  </a:lnTo>
                  <a:lnTo>
                    <a:pt x="f71" y="f4"/>
                  </a:lnTo>
                  <a:lnTo>
                    <a:pt x="f72" y="f73"/>
                  </a:lnTo>
                  <a:lnTo>
                    <a:pt x="f74" y="f68"/>
                  </a:lnTo>
                  <a:lnTo>
                    <a:pt x="f75" y="f66"/>
                  </a:lnTo>
                  <a:lnTo>
                    <a:pt x="f76" y="f64"/>
                  </a:lnTo>
                  <a:lnTo>
                    <a:pt x="f77" y="f78"/>
                  </a:lnTo>
                  <a:lnTo>
                    <a:pt x="f79" y="f80"/>
                  </a:lnTo>
                  <a:lnTo>
                    <a:pt x="f81" y="f82"/>
                  </a:lnTo>
                  <a:lnTo>
                    <a:pt x="f83" y="f84"/>
                  </a:lnTo>
                  <a:lnTo>
                    <a:pt x="f85" y="f86"/>
                  </a:lnTo>
                  <a:lnTo>
                    <a:pt x="f87" y="f88"/>
                  </a:lnTo>
                  <a:lnTo>
                    <a:pt x="f89" y="f90"/>
                  </a:lnTo>
                  <a:lnTo>
                    <a:pt x="f91" y="f92"/>
                  </a:lnTo>
                  <a:lnTo>
                    <a:pt x="f93" y="f94"/>
                  </a:lnTo>
                  <a:lnTo>
                    <a:pt x="f95" y="f96"/>
                  </a:lnTo>
                  <a:lnTo>
                    <a:pt x="f96" y="f97"/>
                  </a:lnTo>
                  <a:lnTo>
                    <a:pt x="f98" y="f99"/>
                  </a:lnTo>
                  <a:lnTo>
                    <a:pt x="f100" y="f101"/>
                  </a:lnTo>
                  <a:lnTo>
                    <a:pt x="f102" y="f103"/>
                  </a:lnTo>
                  <a:lnTo>
                    <a:pt x="f104" y="f105"/>
                  </a:lnTo>
                  <a:lnTo>
                    <a:pt x="f106" y="f107"/>
                  </a:lnTo>
                  <a:lnTo>
                    <a:pt x="f108" y="f109"/>
                  </a:lnTo>
                  <a:lnTo>
                    <a:pt x="f110" y="f111"/>
                  </a:lnTo>
                  <a:lnTo>
                    <a:pt x="f112" y="f113"/>
                  </a:lnTo>
                  <a:lnTo>
                    <a:pt x="f114" y="f115"/>
                  </a:lnTo>
                  <a:lnTo>
                    <a:pt x="f116" y="f117"/>
                  </a:lnTo>
                  <a:lnTo>
                    <a:pt x="f118" y="f119"/>
                  </a:lnTo>
                  <a:lnTo>
                    <a:pt x="f120" y="f121"/>
                  </a:lnTo>
                  <a:lnTo>
                    <a:pt x="f94" y="f122"/>
                  </a:lnTo>
                  <a:lnTo>
                    <a:pt x="f123" y="f124"/>
                  </a:lnTo>
                  <a:lnTo>
                    <a:pt x="f125" y="f103"/>
                  </a:lnTo>
                  <a:lnTo>
                    <a:pt x="f126" y="f127"/>
                  </a:lnTo>
                  <a:lnTo>
                    <a:pt x="f128" y="f129"/>
                  </a:lnTo>
                  <a:lnTo>
                    <a:pt x="f130" y="f131"/>
                  </a:lnTo>
                  <a:lnTo>
                    <a:pt x="f132" y="f133"/>
                  </a:lnTo>
                  <a:lnTo>
                    <a:pt x="f134" y="f71"/>
                  </a:lnTo>
                  <a:lnTo>
                    <a:pt x="f135" y="f136"/>
                  </a:lnTo>
                  <a:lnTo>
                    <a:pt x="f137" y="f138"/>
                  </a:lnTo>
                  <a:lnTo>
                    <a:pt x="f139" y="f140"/>
                  </a:lnTo>
                  <a:lnTo>
                    <a:pt x="f3" y="f141"/>
                  </a:lnTo>
                  <a:lnTo>
                    <a:pt x="f142" y="f143"/>
                  </a:lnTo>
                  <a:lnTo>
                    <a:pt x="f144" y="f145"/>
                  </a:lnTo>
                  <a:lnTo>
                    <a:pt x="f126" y="f146"/>
                  </a:lnTo>
                  <a:lnTo>
                    <a:pt x="f147" y="f148"/>
                  </a:lnTo>
                  <a:lnTo>
                    <a:pt x="f149" y="f150"/>
                  </a:lnTo>
                  <a:lnTo>
                    <a:pt x="f114" y="f151"/>
                  </a:lnTo>
                  <a:lnTo>
                    <a:pt x="f152" y="f153"/>
                  </a:lnTo>
                  <a:lnTo>
                    <a:pt x="f102" y="f154"/>
                  </a:lnTo>
                  <a:lnTo>
                    <a:pt x="f98" y="f155"/>
                  </a:lnTo>
                  <a:lnTo>
                    <a:pt x="f156" y="f157"/>
                  </a:lnTo>
                  <a:lnTo>
                    <a:pt x="f158" y="f27"/>
                  </a:lnTo>
                  <a:lnTo>
                    <a:pt x="f159" y="f160"/>
                  </a:lnTo>
                  <a:lnTo>
                    <a:pt x="f161" y="f162"/>
                  </a:lnTo>
                  <a:lnTo>
                    <a:pt x="f163" y="f164"/>
                  </a:lnTo>
                  <a:lnTo>
                    <a:pt x="f165" y="f166"/>
                  </a:lnTo>
                  <a:lnTo>
                    <a:pt x="f167" y="f168"/>
                  </a:lnTo>
                  <a:lnTo>
                    <a:pt x="f169" y="f170"/>
                  </a:lnTo>
                  <a:lnTo>
                    <a:pt x="f124" y="f171"/>
                  </a:lnTo>
                  <a:lnTo>
                    <a:pt x="f119" y="f172"/>
                  </a:lnTo>
                  <a:lnTo>
                    <a:pt x="f173" y="f174"/>
                  </a:lnTo>
                  <a:lnTo>
                    <a:pt x="f175" y="f176"/>
                  </a:lnTo>
                  <a:lnTo>
                    <a:pt x="f79" y="f177"/>
                  </a:lnTo>
                  <a:lnTo>
                    <a:pt x="f178" y="f179"/>
                  </a:lnTo>
                  <a:lnTo>
                    <a:pt x="f180" y="f181"/>
                  </a:lnTo>
                  <a:lnTo>
                    <a:pt x="f182" y="f183"/>
                  </a:lnTo>
                  <a:lnTo>
                    <a:pt x="f184" y="f185"/>
                  </a:lnTo>
                  <a:lnTo>
                    <a:pt x="f186" y="f187"/>
                  </a:lnTo>
                  <a:lnTo>
                    <a:pt x="f188" y="f189"/>
                  </a:lnTo>
                  <a:lnTo>
                    <a:pt x="f131" y="f114"/>
                  </a:lnTo>
                  <a:lnTo>
                    <a:pt x="f190" y="f191"/>
                  </a:lnTo>
                  <a:lnTo>
                    <a:pt x="f192" y="f193"/>
                  </a:lnTo>
                  <a:lnTo>
                    <a:pt x="f194" y="f195"/>
                  </a:lnTo>
                  <a:lnTo>
                    <a:pt x="f196" y="f197"/>
                  </a:lnTo>
                  <a:lnTo>
                    <a:pt x="f179" y="f198"/>
                  </a:lnTo>
                  <a:lnTo>
                    <a:pt x="f199" y="f200"/>
                  </a:lnTo>
                  <a:lnTo>
                    <a:pt x="f201" y="f202"/>
                  </a:lnTo>
                  <a:lnTo>
                    <a:pt x="f203" y="f204"/>
                  </a:lnTo>
                  <a:lnTo>
                    <a:pt x="f205" y="f204"/>
                  </a:lnTo>
                  <a:lnTo>
                    <a:pt x="f206" y="f204"/>
                  </a:lnTo>
                  <a:lnTo>
                    <a:pt x="f207" y="f208"/>
                  </a:lnTo>
                  <a:lnTo>
                    <a:pt x="f69" y="f200"/>
                  </a:lnTo>
                  <a:lnTo>
                    <a:pt x="f209" y="f198"/>
                  </a:lnTo>
                  <a:lnTo>
                    <a:pt x="f136" y="f197"/>
                  </a:lnTo>
                  <a:lnTo>
                    <a:pt x="f67" y="f210"/>
                  </a:lnTo>
                  <a:lnTo>
                    <a:pt x="f211" y="f90"/>
                  </a:lnTo>
                  <a:lnTo>
                    <a:pt x="f212" y="f213"/>
                  </a:lnTo>
                  <a:lnTo>
                    <a:pt x="f214" y="f215"/>
                  </a:lnTo>
                  <a:lnTo>
                    <a:pt x="f216" y="f217"/>
                  </a:lnTo>
                  <a:lnTo>
                    <a:pt x="f218" y="f219"/>
                  </a:lnTo>
                  <a:lnTo>
                    <a:pt x="f220" y="f221"/>
                  </a:lnTo>
                  <a:lnTo>
                    <a:pt x="f222" y="f215"/>
                  </a:lnTo>
                  <a:lnTo>
                    <a:pt x="f61" y="f223"/>
                  </a:lnTo>
                  <a:lnTo>
                    <a:pt x="f224" y="f225"/>
                  </a:lnTo>
                  <a:lnTo>
                    <a:pt x="f226" y="f227"/>
                  </a:lnTo>
                  <a:lnTo>
                    <a:pt x="f228" y="f229"/>
                  </a:lnTo>
                  <a:lnTo>
                    <a:pt x="f230" y="f90"/>
                  </a:lnTo>
                  <a:lnTo>
                    <a:pt x="f231" y="f232"/>
                  </a:lnTo>
                  <a:lnTo>
                    <a:pt x="f233" y="f234"/>
                  </a:lnTo>
                  <a:lnTo>
                    <a:pt x="f222" y="f235"/>
                  </a:lnTo>
                  <a:lnTo>
                    <a:pt x="f236" y="f237"/>
                  </a:lnTo>
                  <a:lnTo>
                    <a:pt x="f238" y="f122"/>
                  </a:lnTo>
                  <a:lnTo>
                    <a:pt x="f239" y="f180"/>
                  </a:lnTo>
                  <a:lnTo>
                    <a:pt x="f240" y="f241"/>
                  </a:lnTo>
                  <a:lnTo>
                    <a:pt x="f242" y="f243"/>
                  </a:lnTo>
                  <a:lnTo>
                    <a:pt x="f244" y="f245"/>
                  </a:lnTo>
                  <a:lnTo>
                    <a:pt x="f246" y="f247"/>
                  </a:lnTo>
                  <a:lnTo>
                    <a:pt x="f248" y="f249"/>
                  </a:lnTo>
                  <a:lnTo>
                    <a:pt x="f250" y="f230"/>
                  </a:lnTo>
                  <a:lnTo>
                    <a:pt x="f251" y="f252"/>
                  </a:lnTo>
                  <a:lnTo>
                    <a:pt x="f253" y="f162"/>
                  </a:lnTo>
                  <a:lnTo>
                    <a:pt x="f254" y="f255"/>
                  </a:lnTo>
                  <a:lnTo>
                    <a:pt x="f256" y="f2"/>
                  </a:lnTo>
                  <a:lnTo>
                    <a:pt x="f257" y="f258"/>
                  </a:lnTo>
                  <a:lnTo>
                    <a:pt x="f259" y="f260"/>
                  </a:lnTo>
                  <a:lnTo>
                    <a:pt x="f261" y="f262"/>
                  </a:lnTo>
                  <a:lnTo>
                    <a:pt x="f263" y="f11"/>
                  </a:lnTo>
                  <a:lnTo>
                    <a:pt x="f236" y="f264"/>
                  </a:lnTo>
                  <a:lnTo>
                    <a:pt x="f265" y="f266"/>
                  </a:lnTo>
                  <a:lnTo>
                    <a:pt x="f267" y="f268"/>
                  </a:lnTo>
                  <a:lnTo>
                    <a:pt x="f269" y="f270"/>
                  </a:lnTo>
                  <a:lnTo>
                    <a:pt x="f271" y="f272"/>
                  </a:lnTo>
                  <a:lnTo>
                    <a:pt x="f273" y="f274"/>
                  </a:lnTo>
                  <a:lnTo>
                    <a:pt x="f275" y="f276"/>
                  </a:lnTo>
                  <a:lnTo>
                    <a:pt x="f277" y="f278"/>
                  </a:lnTo>
                  <a:lnTo>
                    <a:pt x="f19" y="f279"/>
                  </a:lnTo>
                  <a:lnTo>
                    <a:pt x="f280" y="f166"/>
                  </a:lnTo>
                  <a:lnTo>
                    <a:pt x="f281" y="f160"/>
                  </a:lnTo>
                  <a:lnTo>
                    <a:pt x="f2" y="f155"/>
                  </a:lnTo>
                  <a:lnTo>
                    <a:pt x="f2" y="f282"/>
                  </a:lnTo>
                  <a:lnTo>
                    <a:pt x="f283" y="f284"/>
                  </a:lnTo>
                  <a:lnTo>
                    <a:pt x="f285" y="f286"/>
                  </a:lnTo>
                  <a:lnTo>
                    <a:pt x="f268" y="f287"/>
                  </a:lnTo>
                  <a:lnTo>
                    <a:pt x="f19" y="f179"/>
                  </a:lnTo>
                  <a:lnTo>
                    <a:pt x="f288" y="f289"/>
                  </a:lnTo>
                  <a:lnTo>
                    <a:pt x="f164" y="f290"/>
                  </a:lnTo>
                  <a:lnTo>
                    <a:pt x="f291" y="f292"/>
                  </a:lnTo>
                  <a:lnTo>
                    <a:pt x="f148" y="f293"/>
                  </a:lnTo>
                  <a:lnTo>
                    <a:pt x="f294" y="f295"/>
                  </a:lnTo>
                  <a:lnTo>
                    <a:pt x="f291" y="f296"/>
                  </a:lnTo>
                  <a:lnTo>
                    <a:pt x="f297" y="f298"/>
                  </a:lnTo>
                  <a:lnTo>
                    <a:pt x="f299" y="f300"/>
                  </a:lnTo>
                  <a:lnTo>
                    <a:pt x="f279" y="f301"/>
                  </a:lnTo>
                  <a:lnTo>
                    <a:pt x="f302" y="f303"/>
                  </a:lnTo>
                  <a:lnTo>
                    <a:pt x="f304" y="f305"/>
                  </a:lnTo>
                  <a:lnTo>
                    <a:pt x="f306" y="f104"/>
                  </a:lnTo>
                  <a:lnTo>
                    <a:pt x="f270" y="f307"/>
                  </a:lnTo>
                  <a:lnTo>
                    <a:pt x="f308" y="f307"/>
                  </a:lnTo>
                  <a:lnTo>
                    <a:pt x="f13" y="f5"/>
                  </a:lnTo>
                  <a:lnTo>
                    <a:pt x="f309" y="f5"/>
                  </a:lnTo>
                  <a:lnTo>
                    <a:pt x="f262" y="f5"/>
                  </a:lnTo>
                  <a:lnTo>
                    <a:pt x="f260" y="f5"/>
                  </a:lnTo>
                  <a:lnTo>
                    <a:pt x="f258" y="f5"/>
                  </a:lnTo>
                  <a:lnTo>
                    <a:pt x="f2" y="f5"/>
                  </a:lnTo>
                  <a:close/>
                </a:path>
              </a:pathLst>
            </a:custGeom>
            <a:solidFill>
              <a:srgbClr val="E5E5EF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6" name="Полилиния 5"/>
            <p:cNvSpPr/>
            <p:nvPr/>
          </p:nvSpPr>
          <p:spPr>
            <a:xfrm>
              <a:off x="6184800" y="4491360"/>
              <a:ext cx="455399" cy="129168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74"/>
                <a:gd name="f4" fmla="val 1265"/>
                <a:gd name="f5" fmla="val 410"/>
                <a:gd name="f6" fmla="val 361"/>
                <a:gd name="f7" fmla="val 5"/>
                <a:gd name="f8" fmla="val 348"/>
                <a:gd name="f9" fmla="val 8"/>
                <a:gd name="f10" fmla="val 334"/>
                <a:gd name="f11" fmla="val 13"/>
                <a:gd name="f12" fmla="val 321"/>
                <a:gd name="f13" fmla="val 16"/>
                <a:gd name="f14" fmla="val 308"/>
                <a:gd name="f15" fmla="val 21"/>
                <a:gd name="f16" fmla="val 295"/>
                <a:gd name="f17" fmla="val 26"/>
                <a:gd name="f18" fmla="val 281"/>
                <a:gd name="f19" fmla="val 29"/>
                <a:gd name="f20" fmla="val 269"/>
                <a:gd name="f21" fmla="val 34"/>
                <a:gd name="f22" fmla="val 255"/>
                <a:gd name="f23" fmla="val 38"/>
                <a:gd name="f24" fmla="val 241"/>
                <a:gd name="f25" fmla="val 42"/>
                <a:gd name="f26" fmla="val 228"/>
                <a:gd name="f27" fmla="val 46"/>
                <a:gd name="f28" fmla="val 214"/>
                <a:gd name="f29" fmla="val 51"/>
                <a:gd name="f30" fmla="val 202"/>
                <a:gd name="f31" fmla="val 54"/>
                <a:gd name="f32" fmla="val 188"/>
                <a:gd name="f33" fmla="val 59"/>
                <a:gd name="f34" fmla="val 175"/>
                <a:gd name="f35" fmla="val 62"/>
                <a:gd name="f36" fmla="val 161"/>
                <a:gd name="f37" fmla="val 67"/>
                <a:gd name="f38" fmla="val 141"/>
                <a:gd name="f39" fmla="val 157"/>
                <a:gd name="f40" fmla="val 121"/>
                <a:gd name="f41" fmla="val 248"/>
                <a:gd name="f42" fmla="val 100"/>
                <a:gd name="f43" fmla="val 338"/>
                <a:gd name="f44" fmla="val 81"/>
                <a:gd name="f45" fmla="val 429"/>
                <a:gd name="f46" fmla="val 60"/>
                <a:gd name="f47" fmla="val 520"/>
                <a:gd name="f48" fmla="val 40"/>
                <a:gd name="f49" fmla="val 609"/>
                <a:gd name="f50" fmla="val 20"/>
                <a:gd name="f51" fmla="val 700"/>
                <a:gd name="f52" fmla="val 790"/>
                <a:gd name="f53" fmla="val 849"/>
                <a:gd name="f54" fmla="val 909"/>
                <a:gd name="f55" fmla="val 23"/>
                <a:gd name="f56" fmla="val 967"/>
                <a:gd name="f57" fmla="val 31"/>
                <a:gd name="f58" fmla="val 1027"/>
                <a:gd name="f59" fmla="val 39"/>
                <a:gd name="f60" fmla="val 1087"/>
                <a:gd name="f61" fmla="val 47"/>
                <a:gd name="f62" fmla="val 1146"/>
                <a:gd name="f63" fmla="val 1206"/>
                <a:gd name="f64" fmla="val 74"/>
                <a:gd name="f65" fmla="val 1236"/>
                <a:gd name="f66" fmla="val 84"/>
                <a:gd name="f67" fmla="val 1207"/>
                <a:gd name="f68" fmla="val 96"/>
                <a:gd name="f69" fmla="val 1178"/>
                <a:gd name="f70" fmla="val 107"/>
                <a:gd name="f71" fmla="val 1148"/>
                <a:gd name="f72" fmla="val 118"/>
                <a:gd name="f73" fmla="val 1119"/>
                <a:gd name="f74" fmla="val 129"/>
                <a:gd name="f75" fmla="val 1091"/>
                <a:gd name="f76" fmla="val 140"/>
                <a:gd name="f77" fmla="val 1061"/>
                <a:gd name="f78" fmla="val 151"/>
                <a:gd name="f79" fmla="val 1032"/>
                <a:gd name="f80" fmla="val 165"/>
                <a:gd name="f81" fmla="val 1047"/>
                <a:gd name="f82" fmla="val 179"/>
                <a:gd name="f83" fmla="val 193"/>
                <a:gd name="f84" fmla="val 1075"/>
                <a:gd name="f85" fmla="val 206"/>
                <a:gd name="f86" fmla="val 1086"/>
                <a:gd name="f87" fmla="val 220"/>
                <a:gd name="f88" fmla="val 1098"/>
                <a:gd name="f89" fmla="val 234"/>
                <a:gd name="f90" fmla="val 1109"/>
                <a:gd name="f91" fmla="val 1118"/>
                <a:gd name="f92" fmla="val 262"/>
                <a:gd name="f93" fmla="val 1126"/>
                <a:gd name="f94" fmla="val 275"/>
                <a:gd name="f95" fmla="val 1134"/>
                <a:gd name="f96" fmla="val 289"/>
                <a:gd name="f97" fmla="val 1141"/>
                <a:gd name="f98" fmla="val 303"/>
                <a:gd name="f99" fmla="val 1147"/>
                <a:gd name="f100" fmla="val 318"/>
                <a:gd name="f101" fmla="val 1152"/>
                <a:gd name="f102" fmla="val 332"/>
                <a:gd name="f103" fmla="val 1155"/>
                <a:gd name="f104" fmla="val 346"/>
                <a:gd name="f105" fmla="val 1157"/>
                <a:gd name="f106" fmla="val 359"/>
                <a:gd name="f107" fmla="val 1160"/>
                <a:gd name="f108" fmla="val 698"/>
                <a:gd name="f109" fmla="val 350"/>
                <a:gd name="f110" fmla="val 330"/>
                <a:gd name="f111" fmla="val 704"/>
                <a:gd name="f112" fmla="val 310"/>
                <a:gd name="f113" fmla="val 711"/>
                <a:gd name="f114" fmla="val 290"/>
                <a:gd name="f115" fmla="val 720"/>
                <a:gd name="f116" fmla="val 271"/>
                <a:gd name="f117" fmla="val 733"/>
                <a:gd name="f118" fmla="val 251"/>
                <a:gd name="f119" fmla="val 748"/>
                <a:gd name="f120" fmla="val 767"/>
                <a:gd name="f121" fmla="val 203"/>
                <a:gd name="f122" fmla="val 212"/>
                <a:gd name="f123" fmla="val 746"/>
                <a:gd name="f124" fmla="val 221"/>
                <a:gd name="f125" fmla="val 231"/>
                <a:gd name="f126" fmla="val 660"/>
                <a:gd name="f127" fmla="val 240"/>
                <a:gd name="f128" fmla="val 616"/>
                <a:gd name="f129" fmla="val 249"/>
                <a:gd name="f130" fmla="val 574"/>
                <a:gd name="f131" fmla="val 258"/>
                <a:gd name="f132" fmla="val 530"/>
                <a:gd name="f133" fmla="val 267"/>
                <a:gd name="f134" fmla="val 486"/>
                <a:gd name="f135" fmla="val 277"/>
                <a:gd name="f136" fmla="val 442"/>
                <a:gd name="f137" fmla="val 439"/>
                <a:gd name="f138" fmla="val 301"/>
                <a:gd name="f139" fmla="val 434"/>
                <a:gd name="f140" fmla="val 313"/>
                <a:gd name="f141" fmla="val 431"/>
                <a:gd name="f142" fmla="val 325"/>
                <a:gd name="f143" fmla="val 426"/>
                <a:gd name="f144" fmla="val 423"/>
                <a:gd name="f145" fmla="val 349"/>
                <a:gd name="f146" fmla="val 418"/>
                <a:gd name="f147" fmla="val 362"/>
                <a:gd name="f148" fmla="val 415"/>
                <a:gd name="f149" fmla="*/ f0 1 374"/>
                <a:gd name="f150" fmla="*/ f1 1 1265"/>
                <a:gd name="f151" fmla="val f2"/>
                <a:gd name="f152" fmla="val f3"/>
                <a:gd name="f153" fmla="val f4"/>
                <a:gd name="f154" fmla="+- f153 0 f151"/>
                <a:gd name="f155" fmla="+- f152 0 f151"/>
                <a:gd name="f156" fmla="*/ f155 1 374"/>
                <a:gd name="f157" fmla="*/ f154 1 1265"/>
                <a:gd name="f158" fmla="*/ f151 1 f156"/>
                <a:gd name="f159" fmla="*/ f152 1 f156"/>
                <a:gd name="f160" fmla="*/ f151 1 f157"/>
                <a:gd name="f161" fmla="*/ f153 1 f157"/>
                <a:gd name="f162" fmla="*/ f158 f149 1"/>
                <a:gd name="f163" fmla="*/ f159 f149 1"/>
                <a:gd name="f164" fmla="*/ f161 f150 1"/>
                <a:gd name="f165" fmla="*/ f160 f15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62" t="f165" r="f163" b="f164"/>
              <a:pathLst>
                <a:path w="374" h="1265">
                  <a:moveTo>
                    <a:pt x="f3" y="f5"/>
                  </a:moveTo>
                  <a:lnTo>
                    <a:pt x="f3" y="f2"/>
                  </a:lnTo>
                  <a:lnTo>
                    <a:pt x="f6" y="f7"/>
                  </a:lnTo>
                  <a:lnTo>
                    <a:pt x="f8" y="f9"/>
                  </a:lnTo>
                  <a:lnTo>
                    <a:pt x="f10" y="f11"/>
                  </a:lnTo>
                  <a:lnTo>
                    <a:pt x="f12" y="f13"/>
                  </a:lnTo>
                  <a:lnTo>
                    <a:pt x="f14" y="f15"/>
                  </a:lnTo>
                  <a:lnTo>
                    <a:pt x="f16" y="f17"/>
                  </a:lnTo>
                  <a:lnTo>
                    <a:pt x="f18" y="f19"/>
                  </a:lnTo>
                  <a:lnTo>
                    <a:pt x="f20" y="f21"/>
                  </a:lnTo>
                  <a:lnTo>
                    <a:pt x="f22" y="f23"/>
                  </a:lnTo>
                  <a:lnTo>
                    <a:pt x="f24" y="f25"/>
                  </a:lnTo>
                  <a:lnTo>
                    <a:pt x="f26" y="f27"/>
                  </a:lnTo>
                  <a:lnTo>
                    <a:pt x="f28" y="f29"/>
                  </a:lnTo>
                  <a:lnTo>
                    <a:pt x="f30" y="f31"/>
                  </a:lnTo>
                  <a:lnTo>
                    <a:pt x="f32" y="f33"/>
                  </a:lnTo>
                  <a:lnTo>
                    <a:pt x="f34" y="f35"/>
                  </a:lnTo>
                  <a:lnTo>
                    <a:pt x="f36" y="f37"/>
                  </a:lnTo>
                  <a:lnTo>
                    <a:pt x="f38" y="f39"/>
                  </a:lnTo>
                  <a:lnTo>
                    <a:pt x="f40" y="f41"/>
                  </a:lnTo>
                  <a:lnTo>
                    <a:pt x="f42" y="f43"/>
                  </a:lnTo>
                  <a:lnTo>
                    <a:pt x="f44" y="f45"/>
                  </a:lnTo>
                  <a:lnTo>
                    <a:pt x="f46" y="f47"/>
                  </a:lnTo>
                  <a:lnTo>
                    <a:pt x="f48" y="f49"/>
                  </a:lnTo>
                  <a:lnTo>
                    <a:pt x="f50" y="f51"/>
                  </a:lnTo>
                  <a:lnTo>
                    <a:pt x="f2" y="f52"/>
                  </a:lnTo>
                  <a:lnTo>
                    <a:pt x="f9" y="f53"/>
                  </a:lnTo>
                  <a:lnTo>
                    <a:pt x="f13" y="f54"/>
                  </a:lnTo>
                  <a:lnTo>
                    <a:pt x="f55" y="f56"/>
                  </a:lnTo>
                  <a:lnTo>
                    <a:pt x="f57" y="f58"/>
                  </a:lnTo>
                  <a:lnTo>
                    <a:pt x="f59" y="f60"/>
                  </a:lnTo>
                  <a:lnTo>
                    <a:pt x="f61" y="f62"/>
                  </a:lnTo>
                  <a:lnTo>
                    <a:pt x="f31" y="f63"/>
                  </a:lnTo>
                  <a:lnTo>
                    <a:pt x="f35" y="f4"/>
                  </a:lnTo>
                  <a:lnTo>
                    <a:pt x="f64" y="f65"/>
                  </a:lnTo>
                  <a:lnTo>
                    <a:pt x="f66" y="f67"/>
                  </a:lnTo>
                  <a:lnTo>
                    <a:pt x="f68" y="f69"/>
                  </a:lnTo>
                  <a:lnTo>
                    <a:pt x="f70" y="f71"/>
                  </a:lnTo>
                  <a:lnTo>
                    <a:pt x="f72" y="f73"/>
                  </a:lnTo>
                  <a:lnTo>
                    <a:pt x="f74" y="f75"/>
                  </a:lnTo>
                  <a:lnTo>
                    <a:pt x="f76" y="f77"/>
                  </a:lnTo>
                  <a:lnTo>
                    <a:pt x="f78" y="f79"/>
                  </a:lnTo>
                  <a:lnTo>
                    <a:pt x="f80" y="f81"/>
                  </a:lnTo>
                  <a:lnTo>
                    <a:pt x="f82" y="f77"/>
                  </a:lnTo>
                  <a:lnTo>
                    <a:pt x="f83" y="f84"/>
                  </a:lnTo>
                  <a:lnTo>
                    <a:pt x="f85" y="f86"/>
                  </a:lnTo>
                  <a:lnTo>
                    <a:pt x="f87" y="f88"/>
                  </a:lnTo>
                  <a:lnTo>
                    <a:pt x="f89" y="f90"/>
                  </a:lnTo>
                  <a:lnTo>
                    <a:pt x="f41" y="f91"/>
                  </a:lnTo>
                  <a:lnTo>
                    <a:pt x="f92" y="f93"/>
                  </a:lnTo>
                  <a:lnTo>
                    <a:pt x="f94" y="f95"/>
                  </a:lnTo>
                  <a:lnTo>
                    <a:pt x="f96" y="f97"/>
                  </a:lnTo>
                  <a:lnTo>
                    <a:pt x="f98" y="f99"/>
                  </a:lnTo>
                  <a:lnTo>
                    <a:pt x="f100" y="f101"/>
                  </a:lnTo>
                  <a:lnTo>
                    <a:pt x="f102" y="f103"/>
                  </a:lnTo>
                  <a:lnTo>
                    <a:pt x="f104" y="f105"/>
                  </a:lnTo>
                  <a:lnTo>
                    <a:pt x="f106" y="f107"/>
                  </a:lnTo>
                  <a:lnTo>
                    <a:pt x="f3" y="f107"/>
                  </a:lnTo>
                  <a:lnTo>
                    <a:pt x="f3" y="f108"/>
                  </a:lnTo>
                  <a:lnTo>
                    <a:pt x="f109" y="f51"/>
                  </a:lnTo>
                  <a:lnTo>
                    <a:pt x="f110" y="f111"/>
                  </a:lnTo>
                  <a:lnTo>
                    <a:pt x="f112" y="f113"/>
                  </a:lnTo>
                  <a:lnTo>
                    <a:pt x="f114" y="f115"/>
                  </a:lnTo>
                  <a:lnTo>
                    <a:pt x="f116" y="f117"/>
                  </a:lnTo>
                  <a:lnTo>
                    <a:pt x="f118" y="f119"/>
                  </a:lnTo>
                  <a:lnTo>
                    <a:pt x="f26" y="f120"/>
                  </a:lnTo>
                  <a:lnTo>
                    <a:pt x="f121" y="f52"/>
                  </a:lnTo>
                  <a:lnTo>
                    <a:pt x="f122" y="f123"/>
                  </a:lnTo>
                  <a:lnTo>
                    <a:pt x="f124" y="f111"/>
                  </a:lnTo>
                  <a:lnTo>
                    <a:pt x="f125" y="f126"/>
                  </a:lnTo>
                  <a:lnTo>
                    <a:pt x="f127" y="f128"/>
                  </a:lnTo>
                  <a:lnTo>
                    <a:pt x="f129" y="f130"/>
                  </a:lnTo>
                  <a:lnTo>
                    <a:pt x="f131" y="f132"/>
                  </a:lnTo>
                  <a:lnTo>
                    <a:pt x="f133" y="f134"/>
                  </a:lnTo>
                  <a:lnTo>
                    <a:pt x="f135" y="f136"/>
                  </a:lnTo>
                  <a:lnTo>
                    <a:pt x="f96" y="f137"/>
                  </a:lnTo>
                  <a:lnTo>
                    <a:pt x="f138" y="f139"/>
                  </a:lnTo>
                  <a:lnTo>
                    <a:pt x="f140" y="f141"/>
                  </a:lnTo>
                  <a:lnTo>
                    <a:pt x="f142" y="f143"/>
                  </a:lnTo>
                  <a:lnTo>
                    <a:pt x="f43" y="f144"/>
                  </a:lnTo>
                  <a:lnTo>
                    <a:pt x="f145" y="f146"/>
                  </a:lnTo>
                  <a:lnTo>
                    <a:pt x="f147" y="f148"/>
                  </a:lnTo>
                  <a:lnTo>
                    <a:pt x="f3" y="f5"/>
                  </a:lnTo>
                  <a:close/>
                </a:path>
              </a:pathLst>
            </a:custGeom>
            <a:solidFill>
              <a:srgbClr val="E5E5EF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7" name="Полилиния 6"/>
            <p:cNvSpPr/>
            <p:nvPr/>
          </p:nvSpPr>
          <p:spPr>
            <a:xfrm>
              <a:off x="6640199" y="4360680"/>
              <a:ext cx="1175400" cy="150839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65"/>
                <a:gd name="f4" fmla="val 1477"/>
                <a:gd name="f5" fmla="val 837"/>
                <a:gd name="f6" fmla="val 1269"/>
                <a:gd name="f7" fmla="val 13"/>
                <a:gd name="f8" fmla="val 1268"/>
                <a:gd name="f9" fmla="val 25"/>
                <a:gd name="f10" fmla="val 1267"/>
                <a:gd name="f11" fmla="val 37"/>
                <a:gd name="f12" fmla="val 1265"/>
                <a:gd name="f13" fmla="val 50"/>
                <a:gd name="f14" fmla="val 1261"/>
                <a:gd name="f15" fmla="val 63"/>
                <a:gd name="f16" fmla="val 1258"/>
                <a:gd name="f17" fmla="val 75"/>
                <a:gd name="f18" fmla="val 1253"/>
                <a:gd name="f19" fmla="val 88"/>
                <a:gd name="f20" fmla="val 1247"/>
                <a:gd name="f21" fmla="val 101"/>
                <a:gd name="f22" fmla="val 1240"/>
                <a:gd name="f23" fmla="val 113"/>
                <a:gd name="f24" fmla="val 1234"/>
                <a:gd name="f25" fmla="val 127"/>
                <a:gd name="f26" fmla="val 1225"/>
                <a:gd name="f27" fmla="val 141"/>
                <a:gd name="f28" fmla="val 1216"/>
                <a:gd name="f29" fmla="val 155"/>
                <a:gd name="f30" fmla="val 1207"/>
                <a:gd name="f31" fmla="val 169"/>
                <a:gd name="f32" fmla="val 1196"/>
                <a:gd name="f33" fmla="val 182"/>
                <a:gd name="f34" fmla="val 1184"/>
                <a:gd name="f35" fmla="val 196"/>
                <a:gd name="f36" fmla="val 1172"/>
                <a:gd name="f37" fmla="val 211"/>
                <a:gd name="f38" fmla="val 1159"/>
                <a:gd name="f39" fmla="val 218"/>
                <a:gd name="f40" fmla="val 1167"/>
                <a:gd name="f41" fmla="val 224"/>
                <a:gd name="f42" fmla="val 1174"/>
                <a:gd name="f43" fmla="val 231"/>
                <a:gd name="f44" fmla="val 1182"/>
                <a:gd name="f45" fmla="val 238"/>
                <a:gd name="f46" fmla="val 1189"/>
                <a:gd name="f47" fmla="val 243"/>
                <a:gd name="f48" fmla="val 1197"/>
                <a:gd name="f49" fmla="val 250"/>
                <a:gd name="f50" fmla="val 1205"/>
                <a:gd name="f51" fmla="val 256"/>
                <a:gd name="f52" fmla="val 1212"/>
                <a:gd name="f53" fmla="val 263"/>
                <a:gd name="f54" fmla="val 1220"/>
                <a:gd name="f55" fmla="val 260"/>
                <a:gd name="f56" fmla="val 1274"/>
                <a:gd name="f57" fmla="val 264"/>
                <a:gd name="f58" fmla="val 1321"/>
                <a:gd name="f59" fmla="val 278"/>
                <a:gd name="f60" fmla="val 1362"/>
                <a:gd name="f61" fmla="val 298"/>
                <a:gd name="f62" fmla="val 1397"/>
                <a:gd name="f63" fmla="val 324"/>
                <a:gd name="f64" fmla="val 1426"/>
                <a:gd name="f65" fmla="val 355"/>
                <a:gd name="f66" fmla="val 1448"/>
                <a:gd name="f67" fmla="val 390"/>
                <a:gd name="f68" fmla="val 1464"/>
                <a:gd name="f69" fmla="val 427"/>
                <a:gd name="f70" fmla="val 1473"/>
                <a:gd name="f71" fmla="val 466"/>
                <a:gd name="f72" fmla="val 506"/>
                <a:gd name="f73" fmla="val 545"/>
                <a:gd name="f74" fmla="val 582"/>
                <a:gd name="f75" fmla="val 1449"/>
                <a:gd name="f76" fmla="val 618"/>
                <a:gd name="f77" fmla="val 1427"/>
                <a:gd name="f78" fmla="val 649"/>
                <a:gd name="f79" fmla="val 1399"/>
                <a:gd name="f80" fmla="val 675"/>
                <a:gd name="f81" fmla="val 1366"/>
                <a:gd name="f82" fmla="val 696"/>
                <a:gd name="f83" fmla="val 1326"/>
                <a:gd name="f84" fmla="val 711"/>
                <a:gd name="f85" fmla="val 726"/>
                <a:gd name="f86" fmla="val 1170"/>
                <a:gd name="f87" fmla="val 742"/>
                <a:gd name="f88" fmla="val 1092"/>
                <a:gd name="f89" fmla="val 757"/>
                <a:gd name="f90" fmla="val 1015"/>
                <a:gd name="f91" fmla="val 772"/>
                <a:gd name="f92" fmla="val 936"/>
                <a:gd name="f93" fmla="val 788"/>
                <a:gd name="f94" fmla="val 859"/>
                <a:gd name="f95" fmla="val 803"/>
                <a:gd name="f96" fmla="val 781"/>
                <a:gd name="f97" fmla="val 818"/>
                <a:gd name="f98" fmla="val 704"/>
                <a:gd name="f99" fmla="val 824"/>
                <a:gd name="f100" fmla="val 700"/>
                <a:gd name="f101" fmla="val 831"/>
                <a:gd name="f102" fmla="val 836"/>
                <a:gd name="f103" fmla="val 692"/>
                <a:gd name="f104" fmla="val 842"/>
                <a:gd name="f105" fmla="val 688"/>
                <a:gd name="f106" fmla="val 848"/>
                <a:gd name="f107" fmla="val 684"/>
                <a:gd name="f108" fmla="val 853"/>
                <a:gd name="f109" fmla="val 681"/>
                <a:gd name="f110" fmla="val 858"/>
                <a:gd name="f111" fmla="val 676"/>
                <a:gd name="f112" fmla="val 864"/>
                <a:gd name="f113" fmla="val 673"/>
                <a:gd name="f114" fmla="val 871"/>
                <a:gd name="f115" fmla="val 879"/>
                <a:gd name="f116" fmla="val 886"/>
                <a:gd name="f117" fmla="val 893"/>
                <a:gd name="f118" fmla="val 900"/>
                <a:gd name="f119" fmla="val 907"/>
                <a:gd name="f120" fmla="val 915"/>
                <a:gd name="f121" fmla="val 922"/>
                <a:gd name="f122" fmla="val 927"/>
                <a:gd name="f123" fmla="val 642"/>
                <a:gd name="f124" fmla="val 933"/>
                <a:gd name="f125" fmla="val 578"/>
                <a:gd name="f126" fmla="val 938"/>
                <a:gd name="f127" fmla="val 516"/>
                <a:gd name="f128" fmla="val 944"/>
                <a:gd name="f129" fmla="val 453"/>
                <a:gd name="f130" fmla="val 949"/>
                <a:gd name="f131" fmla="val 391"/>
                <a:gd name="f132" fmla="val 954"/>
                <a:gd name="f133" fmla="val 328"/>
                <a:gd name="f134" fmla="val 960"/>
                <a:gd name="f135" fmla="val 265"/>
                <a:gd name="f136" fmla="val 203"/>
                <a:gd name="f137" fmla="val 950"/>
                <a:gd name="f138" fmla="val 189"/>
                <a:gd name="f139" fmla="val 921"/>
                <a:gd name="f140" fmla="val 906"/>
                <a:gd name="f141" fmla="val 175"/>
                <a:gd name="f142" fmla="val 891"/>
                <a:gd name="f143" fmla="val 168"/>
                <a:gd name="f144" fmla="val 876"/>
                <a:gd name="f145" fmla="val 161"/>
                <a:gd name="f146" fmla="val 861"/>
                <a:gd name="f147" fmla="val 846"/>
                <a:gd name="f148" fmla="val 148"/>
                <a:gd name="f149" fmla="val 835"/>
                <a:gd name="f150" fmla="val 145"/>
                <a:gd name="f151" fmla="val 142"/>
                <a:gd name="f152" fmla="val 813"/>
                <a:gd name="f153" fmla="val 140"/>
                <a:gd name="f154" fmla="val 802"/>
                <a:gd name="f155" fmla="val 136"/>
                <a:gd name="f156" fmla="val 790"/>
                <a:gd name="f157" fmla="val 134"/>
                <a:gd name="f158" fmla="val 779"/>
                <a:gd name="f159" fmla="val 131"/>
                <a:gd name="f160" fmla="val 769"/>
                <a:gd name="f161" fmla="val 128"/>
                <a:gd name="f162" fmla="val 126"/>
                <a:gd name="f163" fmla="val 746"/>
                <a:gd name="f164" fmla="val 183"/>
                <a:gd name="f165" fmla="val 734"/>
                <a:gd name="f166" fmla="val 240"/>
                <a:gd name="f167" fmla="val 722"/>
                <a:gd name="f168" fmla="val 297"/>
                <a:gd name="f169" fmla="val 699"/>
                <a:gd name="f170" fmla="val 412"/>
                <a:gd name="f171" fmla="val 469"/>
                <a:gd name="f172" fmla="val 526"/>
                <a:gd name="f173" fmla="val 665"/>
                <a:gd name="f174" fmla="val 584"/>
                <a:gd name="f175" fmla="val 652"/>
                <a:gd name="f176" fmla="val 641"/>
                <a:gd name="f177" fmla="val 629"/>
                <a:gd name="f178" fmla="val 756"/>
                <a:gd name="f179" fmla="val 606"/>
                <a:gd name="f180" fmla="val 595"/>
                <a:gd name="f181" fmla="val 928"/>
                <a:gd name="f182" fmla="val 583"/>
                <a:gd name="f183" fmla="val 985"/>
                <a:gd name="f184" fmla="val 572"/>
                <a:gd name="f185" fmla="val 1042"/>
                <a:gd name="f186" fmla="val 551"/>
                <a:gd name="f187" fmla="val 1039"/>
                <a:gd name="f188" fmla="val 531"/>
                <a:gd name="f189" fmla="val 1035"/>
                <a:gd name="f190" fmla="val 513"/>
                <a:gd name="f191" fmla="val 1033"/>
                <a:gd name="f192" fmla="val 496"/>
                <a:gd name="f193" fmla="val 1031"/>
                <a:gd name="f194" fmla="val 481"/>
                <a:gd name="f195" fmla="val 1030"/>
                <a:gd name="f196" fmla="val 451"/>
                <a:gd name="f197" fmla="val 437"/>
                <a:gd name="f198" fmla="val 423"/>
                <a:gd name="f199" fmla="val 409"/>
                <a:gd name="f200" fmla="val 1037"/>
                <a:gd name="f201" fmla="val 395"/>
                <a:gd name="f202" fmla="val 1040"/>
                <a:gd name="f203" fmla="val 380"/>
                <a:gd name="f204" fmla="val 1046"/>
                <a:gd name="f205" fmla="val 365"/>
                <a:gd name="f206" fmla="val 1053"/>
                <a:gd name="f207" fmla="val 349"/>
                <a:gd name="f208" fmla="val 1061"/>
                <a:gd name="f209" fmla="val 332"/>
                <a:gd name="f210" fmla="val 1070"/>
                <a:gd name="f211" fmla="val 313"/>
                <a:gd name="f212" fmla="val 1080"/>
                <a:gd name="f213" fmla="val 306"/>
                <a:gd name="f214" fmla="val 1077"/>
                <a:gd name="f215" fmla="val 1073"/>
                <a:gd name="f216" fmla="val 291"/>
                <a:gd name="f217" fmla="val 283"/>
                <a:gd name="f218" fmla="val 1067"/>
                <a:gd name="f219" fmla="val 275"/>
                <a:gd name="f220" fmla="val 1063"/>
                <a:gd name="f221" fmla="val 268"/>
                <a:gd name="f222" fmla="val 1060"/>
                <a:gd name="f223" fmla="val 1056"/>
                <a:gd name="f224" fmla="val 253"/>
                <a:gd name="f225" fmla="val 987"/>
                <a:gd name="f226" fmla="val 276"/>
                <a:gd name="f227" fmla="val 287"/>
                <a:gd name="f228" fmla="val 855"/>
                <a:gd name="f229" fmla="val 300"/>
                <a:gd name="f230" fmla="val 789"/>
                <a:gd name="f231" fmla="val 311"/>
                <a:gd name="f232" fmla="val 723"/>
                <a:gd name="f233" fmla="val 323"/>
                <a:gd name="f234" fmla="val 658"/>
                <a:gd name="f235" fmla="val 334"/>
                <a:gd name="f236" fmla="val 592"/>
                <a:gd name="f237" fmla="val 346"/>
                <a:gd name="f238" fmla="val 357"/>
                <a:gd name="f239" fmla="val 460"/>
                <a:gd name="f240" fmla="val 369"/>
                <a:gd name="f241" fmla="val 394"/>
                <a:gd name="f242" fmla="val 393"/>
                <a:gd name="f243" fmla="val 405"/>
                <a:gd name="f244" fmla="val 197"/>
                <a:gd name="f245" fmla="val 416"/>
                <a:gd name="f246" fmla="val 428"/>
                <a:gd name="f247" fmla="val 66"/>
                <a:gd name="f248" fmla="val 439"/>
                <a:gd name="f249" fmla="val 9"/>
                <a:gd name="f250" fmla="val 384"/>
                <a:gd name="f251" fmla="val 19"/>
                <a:gd name="f252" fmla="val 28"/>
                <a:gd name="f253" fmla="val 330"/>
                <a:gd name="f254" fmla="val 36"/>
                <a:gd name="f255" fmla="val 302"/>
                <a:gd name="f256" fmla="val 45"/>
                <a:gd name="f257" fmla="val 54"/>
                <a:gd name="f258" fmla="val 247"/>
                <a:gd name="f259" fmla="val 64"/>
                <a:gd name="f260" fmla="val 220"/>
                <a:gd name="f261" fmla="val 72"/>
                <a:gd name="f262" fmla="val 193"/>
                <a:gd name="f263" fmla="val 81"/>
                <a:gd name="f264" fmla="val 165"/>
                <a:gd name="f265" fmla="val 90"/>
                <a:gd name="f266" fmla="val 137"/>
                <a:gd name="f267" fmla="val 99"/>
                <a:gd name="f268" fmla="val 110"/>
                <a:gd name="f269" fmla="val 108"/>
                <a:gd name="f270" fmla="val 82"/>
                <a:gd name="f271" fmla="val 117"/>
                <a:gd name="f272" fmla="val 56"/>
                <a:gd name="f273" fmla="val 135"/>
                <a:gd name="f274" fmla="val 144"/>
                <a:gd name="f275" fmla="val 524"/>
                <a:gd name="f276" fmla="val 23"/>
                <a:gd name="f277" fmla="val 517"/>
                <a:gd name="f278" fmla="val 47"/>
                <a:gd name="f279" fmla="val 509"/>
                <a:gd name="f280" fmla="val 70"/>
                <a:gd name="f281" fmla="val 502"/>
                <a:gd name="f282" fmla="val 93"/>
                <a:gd name="f283" fmla="val 494"/>
                <a:gd name="f284" fmla="val 114"/>
                <a:gd name="f285" fmla="val 486"/>
                <a:gd name="f286" fmla="val 479"/>
                <a:gd name="f287" fmla="val 471"/>
                <a:gd name="f288" fmla="val 184"/>
                <a:gd name="f289" fmla="val 464"/>
                <a:gd name="f290" fmla="val 172"/>
                <a:gd name="f291" fmla="val 510"/>
                <a:gd name="f292" fmla="val 558"/>
                <a:gd name="f293" fmla="val 149"/>
                <a:gd name="f294" fmla="val 604"/>
                <a:gd name="f295" fmla="val 651"/>
                <a:gd name="f296" fmla="val 125"/>
                <a:gd name="f297" fmla="val 697"/>
                <a:gd name="f298" fmla="val 744"/>
                <a:gd name="f299" fmla="val 102"/>
                <a:gd name="f300" fmla="val 78"/>
                <a:gd name="f301" fmla="val 65"/>
                <a:gd name="f302" fmla="val 52"/>
                <a:gd name="f303" fmla="val 42"/>
                <a:gd name="f304" fmla="val 30"/>
                <a:gd name="f305" fmla="val 20"/>
                <a:gd name="f306" fmla="val 10"/>
                <a:gd name="f307" fmla="*/ f0 1 965"/>
                <a:gd name="f308" fmla="*/ f1 1 1477"/>
                <a:gd name="f309" fmla="val f2"/>
                <a:gd name="f310" fmla="val f3"/>
                <a:gd name="f311" fmla="val f4"/>
                <a:gd name="f312" fmla="+- f311 0 f309"/>
                <a:gd name="f313" fmla="+- f310 0 f309"/>
                <a:gd name="f314" fmla="*/ f313 1 965"/>
                <a:gd name="f315" fmla="*/ f312 1 1477"/>
                <a:gd name="f316" fmla="*/ f309 1 f314"/>
                <a:gd name="f317" fmla="*/ f310 1 f314"/>
                <a:gd name="f318" fmla="*/ f309 1 f315"/>
                <a:gd name="f319" fmla="*/ f311 1 f315"/>
                <a:gd name="f320" fmla="*/ f316 f307 1"/>
                <a:gd name="f321" fmla="*/ f317 f307 1"/>
                <a:gd name="f322" fmla="*/ f319 f308 1"/>
                <a:gd name="f323" fmla="*/ f318 f30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20" t="f323" r="f321" b="f322"/>
              <a:pathLst>
                <a:path w="965" h="1477">
                  <a:moveTo>
                    <a:pt x="f2" y="f5"/>
                  </a:moveTo>
                  <a:lnTo>
                    <a:pt x="f2" y="f6"/>
                  </a:lnTo>
                  <a:lnTo>
                    <a:pt x="f7" y="f8"/>
                  </a:lnTo>
                  <a:lnTo>
                    <a:pt x="f9" y="f10"/>
                  </a:lnTo>
                  <a:lnTo>
                    <a:pt x="f11" y="f12"/>
                  </a:lnTo>
                  <a:lnTo>
                    <a:pt x="f13" y="f14"/>
                  </a:lnTo>
                  <a:lnTo>
                    <a:pt x="f15" y="f16"/>
                  </a:lnTo>
                  <a:lnTo>
                    <a:pt x="f17" y="f18"/>
                  </a:lnTo>
                  <a:lnTo>
                    <a:pt x="f19" y="f20"/>
                  </a:lnTo>
                  <a:lnTo>
                    <a:pt x="f21" y="f22"/>
                  </a:lnTo>
                  <a:lnTo>
                    <a:pt x="f23" y="f24"/>
                  </a:lnTo>
                  <a:lnTo>
                    <a:pt x="f25" y="f26"/>
                  </a:lnTo>
                  <a:lnTo>
                    <a:pt x="f27" y="f28"/>
                  </a:lnTo>
                  <a:lnTo>
                    <a:pt x="f29" y="f30"/>
                  </a:lnTo>
                  <a:lnTo>
                    <a:pt x="f31" y="f32"/>
                  </a:lnTo>
                  <a:lnTo>
                    <a:pt x="f33" y="f34"/>
                  </a:lnTo>
                  <a:lnTo>
                    <a:pt x="f35" y="f36"/>
                  </a:lnTo>
                  <a:lnTo>
                    <a:pt x="f37" y="f38"/>
                  </a:lnTo>
                  <a:lnTo>
                    <a:pt x="f39" y="f40"/>
                  </a:lnTo>
                  <a:lnTo>
                    <a:pt x="f41" y="f42"/>
                  </a:lnTo>
                  <a:lnTo>
                    <a:pt x="f43" y="f44"/>
                  </a:lnTo>
                  <a:lnTo>
                    <a:pt x="f45" y="f46"/>
                  </a:lnTo>
                  <a:lnTo>
                    <a:pt x="f47" y="f48"/>
                  </a:lnTo>
                  <a:lnTo>
                    <a:pt x="f49" y="f50"/>
                  </a:lnTo>
                  <a:lnTo>
                    <a:pt x="f51" y="f52"/>
                  </a:lnTo>
                  <a:lnTo>
                    <a:pt x="f53" y="f54"/>
                  </a:lnTo>
                  <a:lnTo>
                    <a:pt x="f55" y="f56"/>
                  </a:lnTo>
                  <a:lnTo>
                    <a:pt x="f57" y="f58"/>
                  </a:lnTo>
                  <a:lnTo>
                    <a:pt x="f59" y="f60"/>
                  </a:lnTo>
                  <a:lnTo>
                    <a:pt x="f61" y="f62"/>
                  </a:lnTo>
                  <a:lnTo>
                    <a:pt x="f63" y="f64"/>
                  </a:lnTo>
                  <a:lnTo>
                    <a:pt x="f65" y="f66"/>
                  </a:lnTo>
                  <a:lnTo>
                    <a:pt x="f67" y="f68"/>
                  </a:lnTo>
                  <a:lnTo>
                    <a:pt x="f69" y="f70"/>
                  </a:lnTo>
                  <a:lnTo>
                    <a:pt x="f71" y="f4"/>
                  </a:lnTo>
                  <a:lnTo>
                    <a:pt x="f72" y="f70"/>
                  </a:lnTo>
                  <a:lnTo>
                    <a:pt x="f73" y="f68"/>
                  </a:lnTo>
                  <a:lnTo>
                    <a:pt x="f74" y="f75"/>
                  </a:lnTo>
                  <a:lnTo>
                    <a:pt x="f76" y="f77"/>
                  </a:lnTo>
                  <a:lnTo>
                    <a:pt x="f78" y="f79"/>
                  </a:lnTo>
                  <a:lnTo>
                    <a:pt x="f80" y="f81"/>
                  </a:lnTo>
                  <a:lnTo>
                    <a:pt x="f82" y="f83"/>
                  </a:lnTo>
                  <a:lnTo>
                    <a:pt x="f84" y="f20"/>
                  </a:lnTo>
                  <a:lnTo>
                    <a:pt x="f85" y="f86"/>
                  </a:lnTo>
                  <a:lnTo>
                    <a:pt x="f87" y="f88"/>
                  </a:lnTo>
                  <a:lnTo>
                    <a:pt x="f89" y="f90"/>
                  </a:lnTo>
                  <a:lnTo>
                    <a:pt x="f91" y="f92"/>
                  </a:lnTo>
                  <a:lnTo>
                    <a:pt x="f93" y="f94"/>
                  </a:lnTo>
                  <a:lnTo>
                    <a:pt x="f95" y="f96"/>
                  </a:lnTo>
                  <a:lnTo>
                    <a:pt x="f97" y="f98"/>
                  </a:lnTo>
                  <a:lnTo>
                    <a:pt x="f99" y="f100"/>
                  </a:lnTo>
                  <a:lnTo>
                    <a:pt x="f101" y="f82"/>
                  </a:lnTo>
                  <a:lnTo>
                    <a:pt x="f102" y="f103"/>
                  </a:lnTo>
                  <a:lnTo>
                    <a:pt x="f104" y="f105"/>
                  </a:lnTo>
                  <a:lnTo>
                    <a:pt x="f106" y="f107"/>
                  </a:lnTo>
                  <a:lnTo>
                    <a:pt x="f108" y="f109"/>
                  </a:lnTo>
                  <a:lnTo>
                    <a:pt x="f110" y="f111"/>
                  </a:lnTo>
                  <a:lnTo>
                    <a:pt x="f112" y="f113"/>
                  </a:lnTo>
                  <a:lnTo>
                    <a:pt x="f114" y="f111"/>
                  </a:lnTo>
                  <a:lnTo>
                    <a:pt x="f115" y="f109"/>
                  </a:lnTo>
                  <a:lnTo>
                    <a:pt x="f116" y="f107"/>
                  </a:lnTo>
                  <a:lnTo>
                    <a:pt x="f117" y="f105"/>
                  </a:lnTo>
                  <a:lnTo>
                    <a:pt x="f118" y="f103"/>
                  </a:lnTo>
                  <a:lnTo>
                    <a:pt x="f119" y="f82"/>
                  </a:lnTo>
                  <a:lnTo>
                    <a:pt x="f120" y="f100"/>
                  </a:lnTo>
                  <a:lnTo>
                    <a:pt x="f121" y="f98"/>
                  </a:lnTo>
                  <a:lnTo>
                    <a:pt x="f122" y="f123"/>
                  </a:lnTo>
                  <a:lnTo>
                    <a:pt x="f124" y="f125"/>
                  </a:lnTo>
                  <a:lnTo>
                    <a:pt x="f126" y="f127"/>
                  </a:lnTo>
                  <a:lnTo>
                    <a:pt x="f128" y="f129"/>
                  </a:lnTo>
                  <a:lnTo>
                    <a:pt x="f130" y="f131"/>
                  </a:lnTo>
                  <a:lnTo>
                    <a:pt x="f132" y="f133"/>
                  </a:lnTo>
                  <a:lnTo>
                    <a:pt x="f134" y="f135"/>
                  </a:lnTo>
                  <a:lnTo>
                    <a:pt x="f3" y="f136"/>
                  </a:lnTo>
                  <a:lnTo>
                    <a:pt x="f137" y="f35"/>
                  </a:lnTo>
                  <a:lnTo>
                    <a:pt x="f92" y="f138"/>
                  </a:lnTo>
                  <a:lnTo>
                    <a:pt x="f139" y="f33"/>
                  </a:lnTo>
                  <a:lnTo>
                    <a:pt x="f140" y="f141"/>
                  </a:lnTo>
                  <a:lnTo>
                    <a:pt x="f142" y="f143"/>
                  </a:lnTo>
                  <a:lnTo>
                    <a:pt x="f144" y="f145"/>
                  </a:lnTo>
                  <a:lnTo>
                    <a:pt x="f146" y="f29"/>
                  </a:lnTo>
                  <a:lnTo>
                    <a:pt x="f147" y="f148"/>
                  </a:lnTo>
                  <a:lnTo>
                    <a:pt x="f149" y="f150"/>
                  </a:lnTo>
                  <a:lnTo>
                    <a:pt x="f99" y="f151"/>
                  </a:lnTo>
                  <a:lnTo>
                    <a:pt x="f152" y="f153"/>
                  </a:lnTo>
                  <a:lnTo>
                    <a:pt x="f154" y="f155"/>
                  </a:lnTo>
                  <a:lnTo>
                    <a:pt x="f156" y="f157"/>
                  </a:lnTo>
                  <a:lnTo>
                    <a:pt x="f158" y="f159"/>
                  </a:lnTo>
                  <a:lnTo>
                    <a:pt x="f160" y="f161"/>
                  </a:lnTo>
                  <a:lnTo>
                    <a:pt x="f89" y="f162"/>
                  </a:lnTo>
                  <a:lnTo>
                    <a:pt x="f163" y="f164"/>
                  </a:lnTo>
                  <a:lnTo>
                    <a:pt x="f165" y="f166"/>
                  </a:lnTo>
                  <a:lnTo>
                    <a:pt x="f167" y="f168"/>
                  </a:lnTo>
                  <a:lnTo>
                    <a:pt x="f84" y="f65"/>
                  </a:lnTo>
                  <a:lnTo>
                    <a:pt x="f169" y="f170"/>
                  </a:lnTo>
                  <a:lnTo>
                    <a:pt x="f105" y="f171"/>
                  </a:lnTo>
                  <a:lnTo>
                    <a:pt x="f111" y="f172"/>
                  </a:lnTo>
                  <a:lnTo>
                    <a:pt x="f173" y="f174"/>
                  </a:lnTo>
                  <a:lnTo>
                    <a:pt x="f175" y="f123"/>
                  </a:lnTo>
                  <a:lnTo>
                    <a:pt x="f176" y="f169"/>
                  </a:lnTo>
                  <a:lnTo>
                    <a:pt x="f177" y="f178"/>
                  </a:lnTo>
                  <a:lnTo>
                    <a:pt x="f76" y="f152"/>
                  </a:lnTo>
                  <a:lnTo>
                    <a:pt x="f179" y="f114"/>
                  </a:lnTo>
                  <a:lnTo>
                    <a:pt x="f180" y="f181"/>
                  </a:lnTo>
                  <a:lnTo>
                    <a:pt x="f182" y="f183"/>
                  </a:lnTo>
                  <a:lnTo>
                    <a:pt x="f184" y="f185"/>
                  </a:lnTo>
                  <a:lnTo>
                    <a:pt x="f186" y="f187"/>
                  </a:lnTo>
                  <a:lnTo>
                    <a:pt x="f188" y="f189"/>
                  </a:lnTo>
                  <a:lnTo>
                    <a:pt x="f190" y="f191"/>
                  </a:lnTo>
                  <a:lnTo>
                    <a:pt x="f192" y="f193"/>
                  </a:lnTo>
                  <a:lnTo>
                    <a:pt x="f194" y="f195"/>
                  </a:lnTo>
                  <a:lnTo>
                    <a:pt x="f71" y="f195"/>
                  </a:lnTo>
                  <a:lnTo>
                    <a:pt x="f196" y="f195"/>
                  </a:lnTo>
                  <a:lnTo>
                    <a:pt x="f197" y="f193"/>
                  </a:lnTo>
                  <a:lnTo>
                    <a:pt x="f198" y="f191"/>
                  </a:lnTo>
                  <a:lnTo>
                    <a:pt x="f199" y="f200"/>
                  </a:lnTo>
                  <a:lnTo>
                    <a:pt x="f201" y="f202"/>
                  </a:lnTo>
                  <a:lnTo>
                    <a:pt x="f203" y="f204"/>
                  </a:lnTo>
                  <a:lnTo>
                    <a:pt x="f205" y="f206"/>
                  </a:lnTo>
                  <a:lnTo>
                    <a:pt x="f207" y="f208"/>
                  </a:lnTo>
                  <a:lnTo>
                    <a:pt x="f209" y="f210"/>
                  </a:lnTo>
                  <a:lnTo>
                    <a:pt x="f211" y="f212"/>
                  </a:lnTo>
                  <a:lnTo>
                    <a:pt x="f213" y="f214"/>
                  </a:lnTo>
                  <a:lnTo>
                    <a:pt x="f61" y="f215"/>
                  </a:lnTo>
                  <a:lnTo>
                    <a:pt x="f216" y="f210"/>
                  </a:lnTo>
                  <a:lnTo>
                    <a:pt x="f217" y="f218"/>
                  </a:lnTo>
                  <a:lnTo>
                    <a:pt x="f219" y="f220"/>
                  </a:lnTo>
                  <a:lnTo>
                    <a:pt x="f221" y="f222"/>
                  </a:lnTo>
                  <a:lnTo>
                    <a:pt x="f55" y="f223"/>
                  </a:lnTo>
                  <a:lnTo>
                    <a:pt x="f224" y="f206"/>
                  </a:lnTo>
                  <a:lnTo>
                    <a:pt x="f57" y="f225"/>
                  </a:lnTo>
                  <a:lnTo>
                    <a:pt x="f226" y="f139"/>
                  </a:lnTo>
                  <a:lnTo>
                    <a:pt x="f227" y="f228"/>
                  </a:lnTo>
                  <a:lnTo>
                    <a:pt x="f229" y="f230"/>
                  </a:lnTo>
                  <a:lnTo>
                    <a:pt x="f231" y="f232"/>
                  </a:lnTo>
                  <a:lnTo>
                    <a:pt x="f233" y="f234"/>
                  </a:lnTo>
                  <a:lnTo>
                    <a:pt x="f235" y="f236"/>
                  </a:lnTo>
                  <a:lnTo>
                    <a:pt x="f237" y="f172"/>
                  </a:lnTo>
                  <a:lnTo>
                    <a:pt x="f238" y="f239"/>
                  </a:lnTo>
                  <a:lnTo>
                    <a:pt x="f240" y="f241"/>
                  </a:lnTo>
                  <a:lnTo>
                    <a:pt x="f203" y="f133"/>
                  </a:lnTo>
                  <a:lnTo>
                    <a:pt x="f242" y="f53"/>
                  </a:lnTo>
                  <a:lnTo>
                    <a:pt x="f243" y="f244"/>
                  </a:lnTo>
                  <a:lnTo>
                    <a:pt x="f245" y="f159"/>
                  </a:lnTo>
                  <a:lnTo>
                    <a:pt x="f246" y="f247"/>
                  </a:lnTo>
                  <a:lnTo>
                    <a:pt x="f248" y="f2"/>
                  </a:lnTo>
                  <a:lnTo>
                    <a:pt x="f170" y="f249"/>
                  </a:lnTo>
                  <a:lnTo>
                    <a:pt x="f250" y="f251"/>
                  </a:lnTo>
                  <a:lnTo>
                    <a:pt x="f238" y="f252"/>
                  </a:lnTo>
                  <a:lnTo>
                    <a:pt x="f253" y="f254"/>
                  </a:lnTo>
                  <a:lnTo>
                    <a:pt x="f255" y="f256"/>
                  </a:lnTo>
                  <a:lnTo>
                    <a:pt x="f219" y="f257"/>
                  </a:lnTo>
                  <a:lnTo>
                    <a:pt x="f258" y="f259"/>
                  </a:lnTo>
                  <a:lnTo>
                    <a:pt x="f260" y="f261"/>
                  </a:lnTo>
                  <a:lnTo>
                    <a:pt x="f262" y="f263"/>
                  </a:lnTo>
                  <a:lnTo>
                    <a:pt x="f264" y="f265"/>
                  </a:lnTo>
                  <a:lnTo>
                    <a:pt x="f266" y="f267"/>
                  </a:lnTo>
                  <a:lnTo>
                    <a:pt x="f268" y="f269"/>
                  </a:lnTo>
                  <a:lnTo>
                    <a:pt x="f270" y="f271"/>
                  </a:lnTo>
                  <a:lnTo>
                    <a:pt x="f272" y="f162"/>
                  </a:lnTo>
                  <a:lnTo>
                    <a:pt x="f252" y="f273"/>
                  </a:lnTo>
                  <a:lnTo>
                    <a:pt x="f2" y="f274"/>
                  </a:lnTo>
                  <a:lnTo>
                    <a:pt x="f2" y="f275"/>
                  </a:lnTo>
                  <a:lnTo>
                    <a:pt x="f276" y="f277"/>
                  </a:lnTo>
                  <a:lnTo>
                    <a:pt x="f278" y="f279"/>
                  </a:lnTo>
                  <a:lnTo>
                    <a:pt x="f280" y="f281"/>
                  </a:lnTo>
                  <a:lnTo>
                    <a:pt x="f282" y="f283"/>
                  </a:lnTo>
                  <a:lnTo>
                    <a:pt x="f284" y="f285"/>
                  </a:lnTo>
                  <a:lnTo>
                    <a:pt x="f266" y="f286"/>
                  </a:lnTo>
                  <a:lnTo>
                    <a:pt x="f145" y="f287"/>
                  </a:lnTo>
                  <a:lnTo>
                    <a:pt x="f288" y="f289"/>
                  </a:lnTo>
                  <a:lnTo>
                    <a:pt x="f290" y="f291"/>
                  </a:lnTo>
                  <a:lnTo>
                    <a:pt x="f145" y="f292"/>
                  </a:lnTo>
                  <a:lnTo>
                    <a:pt x="f293" y="f294"/>
                  </a:lnTo>
                  <a:lnTo>
                    <a:pt x="f266" y="f295"/>
                  </a:lnTo>
                  <a:lnTo>
                    <a:pt x="f296" y="f297"/>
                  </a:lnTo>
                  <a:lnTo>
                    <a:pt x="f23" y="f298"/>
                  </a:lnTo>
                  <a:lnTo>
                    <a:pt x="f299" y="f156"/>
                  </a:lnTo>
                  <a:lnTo>
                    <a:pt x="f265" y="f5"/>
                  </a:lnTo>
                  <a:lnTo>
                    <a:pt x="f300" y="f5"/>
                  </a:lnTo>
                  <a:lnTo>
                    <a:pt x="f301" y="f102"/>
                  </a:lnTo>
                  <a:lnTo>
                    <a:pt x="f302" y="f102"/>
                  </a:lnTo>
                  <a:lnTo>
                    <a:pt x="f303" y="f102"/>
                  </a:lnTo>
                  <a:lnTo>
                    <a:pt x="f304" y="f102"/>
                  </a:lnTo>
                  <a:lnTo>
                    <a:pt x="f305" y="f102"/>
                  </a:lnTo>
                  <a:lnTo>
                    <a:pt x="f306" y="f102"/>
                  </a:lnTo>
                  <a:lnTo>
                    <a:pt x="f2" y="f5"/>
                  </a:lnTo>
                  <a:close/>
                </a:path>
              </a:pathLst>
            </a:custGeom>
            <a:solidFill>
              <a:srgbClr val="F2F2F7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8" name="Полилиния 7"/>
            <p:cNvSpPr/>
            <p:nvPr/>
          </p:nvSpPr>
          <p:spPr>
            <a:xfrm>
              <a:off x="6189840" y="4507560"/>
              <a:ext cx="450359" cy="125711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70"/>
                <a:gd name="f4" fmla="val 1231"/>
                <a:gd name="f5" fmla="val 380"/>
                <a:gd name="f6" fmla="val 358"/>
                <a:gd name="f7" fmla="val 5"/>
                <a:gd name="f8" fmla="val 345"/>
                <a:gd name="f9" fmla="val 8"/>
                <a:gd name="f10" fmla="val 332"/>
                <a:gd name="f11" fmla="val 13"/>
                <a:gd name="f12" fmla="val 320"/>
                <a:gd name="f13" fmla="val 17"/>
                <a:gd name="f14" fmla="val 306"/>
                <a:gd name="f15" fmla="val 22"/>
                <a:gd name="f16" fmla="val 293"/>
                <a:gd name="f17" fmla="val 25"/>
                <a:gd name="f18" fmla="val 281"/>
                <a:gd name="f19" fmla="val 30"/>
                <a:gd name="f20" fmla="val 268"/>
                <a:gd name="f21" fmla="val 34"/>
                <a:gd name="f22" fmla="val 255"/>
                <a:gd name="f23" fmla="val 38"/>
                <a:gd name="f24" fmla="val 241"/>
                <a:gd name="f25" fmla="val 43"/>
                <a:gd name="f26" fmla="val 229"/>
                <a:gd name="f27" fmla="val 46"/>
                <a:gd name="f28" fmla="val 216"/>
                <a:gd name="f29" fmla="val 51"/>
                <a:gd name="f30" fmla="val 203"/>
                <a:gd name="f31" fmla="val 55"/>
                <a:gd name="f32" fmla="val 190"/>
                <a:gd name="f33" fmla="val 60"/>
                <a:gd name="f34" fmla="val 177"/>
                <a:gd name="f35" fmla="val 63"/>
                <a:gd name="f36" fmla="val 164"/>
                <a:gd name="f37" fmla="val 68"/>
                <a:gd name="f38" fmla="val 144"/>
                <a:gd name="f39" fmla="val 160"/>
                <a:gd name="f40" fmla="val 123"/>
                <a:gd name="f41" fmla="val 252"/>
                <a:gd name="f42" fmla="val 102"/>
                <a:gd name="f43" fmla="val 343"/>
                <a:gd name="f44" fmla="val 83"/>
                <a:gd name="f45" fmla="val 435"/>
                <a:gd name="f46" fmla="val 62"/>
                <a:gd name="f47" fmla="val 528"/>
                <a:gd name="f48" fmla="val 41"/>
                <a:gd name="f49" fmla="val 619"/>
                <a:gd name="f50" fmla="val 20"/>
                <a:gd name="f51" fmla="val 711"/>
                <a:gd name="f52" fmla="val 803"/>
                <a:gd name="f53" fmla="val 7"/>
                <a:gd name="f54" fmla="val 856"/>
                <a:gd name="f55" fmla="val 15"/>
                <a:gd name="f56" fmla="val 910"/>
                <a:gd name="f57" fmla="val 963"/>
                <a:gd name="f58" fmla="val 28"/>
                <a:gd name="f59" fmla="val 1017"/>
                <a:gd name="f60" fmla="val 35"/>
                <a:gd name="f61" fmla="val 1070"/>
                <a:gd name="f62" fmla="val 42"/>
                <a:gd name="f63" fmla="val 1124"/>
                <a:gd name="f64" fmla="val 49"/>
                <a:gd name="f65" fmla="val 1177"/>
                <a:gd name="f66" fmla="val 56"/>
                <a:gd name="f67" fmla="val 66"/>
                <a:gd name="f68" fmla="val 1201"/>
                <a:gd name="f69" fmla="val 77"/>
                <a:gd name="f70" fmla="val 1172"/>
                <a:gd name="f71" fmla="val 87"/>
                <a:gd name="f72" fmla="val 1142"/>
                <a:gd name="f73" fmla="val 98"/>
                <a:gd name="f74" fmla="val 1113"/>
                <a:gd name="f75" fmla="val 108"/>
                <a:gd name="f76" fmla="val 1084"/>
                <a:gd name="f77" fmla="val 118"/>
                <a:gd name="f78" fmla="val 1054"/>
                <a:gd name="f79" fmla="val 129"/>
                <a:gd name="f80" fmla="val 1025"/>
                <a:gd name="f81" fmla="val 139"/>
                <a:gd name="f82" fmla="val 995"/>
                <a:gd name="f83" fmla="val 154"/>
                <a:gd name="f84" fmla="val 1011"/>
                <a:gd name="f85" fmla="val 169"/>
                <a:gd name="f86" fmla="val 1026"/>
                <a:gd name="f87" fmla="val 183"/>
                <a:gd name="f88" fmla="val 1040"/>
                <a:gd name="f89" fmla="val 198"/>
                <a:gd name="f90" fmla="val 1053"/>
                <a:gd name="f91" fmla="val 212"/>
                <a:gd name="f92" fmla="val 1064"/>
                <a:gd name="f93" fmla="val 227"/>
                <a:gd name="f94" fmla="val 1076"/>
                <a:gd name="f95" fmla="val 240"/>
                <a:gd name="f96" fmla="val 1085"/>
                <a:gd name="f97" fmla="val 1094"/>
                <a:gd name="f98" fmla="val 269"/>
                <a:gd name="f99" fmla="val 1102"/>
                <a:gd name="f100" fmla="val 284"/>
                <a:gd name="f101" fmla="val 1108"/>
                <a:gd name="f102" fmla="val 298"/>
                <a:gd name="f103" fmla="val 1114"/>
                <a:gd name="f104" fmla="val 313"/>
                <a:gd name="f105" fmla="val 1118"/>
                <a:gd name="f106" fmla="val 327"/>
                <a:gd name="f107" fmla="val 1122"/>
                <a:gd name="f108" fmla="val 342"/>
                <a:gd name="f109" fmla="val 355"/>
                <a:gd name="f110" fmla="val 1125"/>
                <a:gd name="f111" fmla="val 693"/>
                <a:gd name="f112" fmla="val 696"/>
                <a:gd name="f113" fmla="val 322"/>
                <a:gd name="f114" fmla="val 700"/>
                <a:gd name="f115" fmla="val 301"/>
                <a:gd name="f116" fmla="val 706"/>
                <a:gd name="f117" fmla="val 715"/>
                <a:gd name="f118" fmla="val 260"/>
                <a:gd name="f119" fmla="val 728"/>
                <a:gd name="f120" fmla="val 238"/>
                <a:gd name="f121" fmla="val 744"/>
                <a:gd name="f122" fmla="val 214"/>
                <a:gd name="f123" fmla="val 765"/>
                <a:gd name="f124" fmla="val 187"/>
                <a:gd name="f125" fmla="val 789"/>
                <a:gd name="f126" fmla="val 742"/>
                <a:gd name="f127" fmla="val 207"/>
                <a:gd name="f128" fmla="val 695"/>
                <a:gd name="f129" fmla="val 217"/>
                <a:gd name="f130" fmla="val 648"/>
                <a:gd name="f131" fmla="val 601"/>
                <a:gd name="f132" fmla="val 236"/>
                <a:gd name="f133" fmla="val 555"/>
                <a:gd name="f134" fmla="val 246"/>
                <a:gd name="f135" fmla="val 508"/>
                <a:gd name="f136" fmla="val 462"/>
                <a:gd name="f137" fmla="val 266"/>
                <a:gd name="f138" fmla="val 415"/>
                <a:gd name="f139" fmla="val 278"/>
                <a:gd name="f140" fmla="val 410"/>
                <a:gd name="f141" fmla="val 292"/>
                <a:gd name="f142" fmla="val 406"/>
                <a:gd name="f143" fmla="val 305"/>
                <a:gd name="f144" fmla="val 402"/>
                <a:gd name="f145" fmla="val 319"/>
                <a:gd name="f146" fmla="val 397"/>
                <a:gd name="f147" fmla="val 331"/>
                <a:gd name="f148" fmla="val 393"/>
                <a:gd name="f149" fmla="val 344"/>
                <a:gd name="f150" fmla="val 388"/>
                <a:gd name="f151" fmla="val 385"/>
                <a:gd name="f152" fmla="*/ f0 1 370"/>
                <a:gd name="f153" fmla="*/ f1 1 1231"/>
                <a:gd name="f154" fmla="val f2"/>
                <a:gd name="f155" fmla="val f3"/>
                <a:gd name="f156" fmla="val f4"/>
                <a:gd name="f157" fmla="+- f156 0 f154"/>
                <a:gd name="f158" fmla="+- f155 0 f154"/>
                <a:gd name="f159" fmla="*/ f158 1 370"/>
                <a:gd name="f160" fmla="*/ f157 1 1231"/>
                <a:gd name="f161" fmla="*/ f154 1 f159"/>
                <a:gd name="f162" fmla="*/ f155 1 f159"/>
                <a:gd name="f163" fmla="*/ f154 1 f160"/>
                <a:gd name="f164" fmla="*/ f156 1 f160"/>
                <a:gd name="f165" fmla="*/ f161 f152 1"/>
                <a:gd name="f166" fmla="*/ f162 f152 1"/>
                <a:gd name="f167" fmla="*/ f164 f153 1"/>
                <a:gd name="f168" fmla="*/ f163 f15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65" t="f168" r="f166" b="f167"/>
              <a:pathLst>
                <a:path w="370" h="1231">
                  <a:moveTo>
                    <a:pt x="f3" y="f5"/>
                  </a:moveTo>
                  <a:lnTo>
                    <a:pt x="f3" y="f2"/>
                  </a:lnTo>
                  <a:lnTo>
                    <a:pt x="f6" y="f7"/>
                  </a:lnTo>
                  <a:lnTo>
                    <a:pt x="f8" y="f9"/>
                  </a:lnTo>
                  <a:lnTo>
                    <a:pt x="f10" y="f11"/>
                  </a:lnTo>
                  <a:lnTo>
                    <a:pt x="f12" y="f13"/>
                  </a:lnTo>
                  <a:lnTo>
                    <a:pt x="f14" y="f15"/>
                  </a:lnTo>
                  <a:lnTo>
                    <a:pt x="f16" y="f17"/>
                  </a:lnTo>
                  <a:lnTo>
                    <a:pt x="f18" y="f19"/>
                  </a:lnTo>
                  <a:lnTo>
                    <a:pt x="f20" y="f21"/>
                  </a:lnTo>
                  <a:lnTo>
                    <a:pt x="f22" y="f23"/>
                  </a:lnTo>
                  <a:lnTo>
                    <a:pt x="f24" y="f25"/>
                  </a:lnTo>
                  <a:lnTo>
                    <a:pt x="f26" y="f27"/>
                  </a:lnTo>
                  <a:lnTo>
                    <a:pt x="f28" y="f29"/>
                  </a:lnTo>
                  <a:lnTo>
                    <a:pt x="f30" y="f31"/>
                  </a:lnTo>
                  <a:lnTo>
                    <a:pt x="f32" y="f33"/>
                  </a:lnTo>
                  <a:lnTo>
                    <a:pt x="f34" y="f35"/>
                  </a:lnTo>
                  <a:lnTo>
                    <a:pt x="f36" y="f37"/>
                  </a:lnTo>
                  <a:lnTo>
                    <a:pt x="f38" y="f39"/>
                  </a:lnTo>
                  <a:lnTo>
                    <a:pt x="f40" y="f41"/>
                  </a:lnTo>
                  <a:lnTo>
                    <a:pt x="f42" y="f43"/>
                  </a:lnTo>
                  <a:lnTo>
                    <a:pt x="f44" y="f45"/>
                  </a:lnTo>
                  <a:lnTo>
                    <a:pt x="f46" y="f47"/>
                  </a:lnTo>
                  <a:lnTo>
                    <a:pt x="f48" y="f49"/>
                  </a:lnTo>
                  <a:lnTo>
                    <a:pt x="f50" y="f51"/>
                  </a:lnTo>
                  <a:lnTo>
                    <a:pt x="f2" y="f52"/>
                  </a:lnTo>
                  <a:lnTo>
                    <a:pt x="f53" y="f54"/>
                  </a:lnTo>
                  <a:lnTo>
                    <a:pt x="f55" y="f56"/>
                  </a:lnTo>
                  <a:lnTo>
                    <a:pt x="f15" y="f57"/>
                  </a:lnTo>
                  <a:lnTo>
                    <a:pt x="f58" y="f59"/>
                  </a:lnTo>
                  <a:lnTo>
                    <a:pt x="f60" y="f61"/>
                  </a:lnTo>
                  <a:lnTo>
                    <a:pt x="f62" y="f63"/>
                  </a:lnTo>
                  <a:lnTo>
                    <a:pt x="f64" y="f65"/>
                  </a:lnTo>
                  <a:lnTo>
                    <a:pt x="f66" y="f4"/>
                  </a:lnTo>
                  <a:lnTo>
                    <a:pt x="f67" y="f68"/>
                  </a:lnTo>
                  <a:lnTo>
                    <a:pt x="f69" y="f70"/>
                  </a:lnTo>
                  <a:lnTo>
                    <a:pt x="f71" y="f72"/>
                  </a:lnTo>
                  <a:lnTo>
                    <a:pt x="f73" y="f74"/>
                  </a:lnTo>
                  <a:lnTo>
                    <a:pt x="f75" y="f76"/>
                  </a:lnTo>
                  <a:lnTo>
                    <a:pt x="f77" y="f78"/>
                  </a:lnTo>
                  <a:lnTo>
                    <a:pt x="f79" y="f80"/>
                  </a:lnTo>
                  <a:lnTo>
                    <a:pt x="f81" y="f82"/>
                  </a:lnTo>
                  <a:lnTo>
                    <a:pt x="f83" y="f84"/>
                  </a:lnTo>
                  <a:lnTo>
                    <a:pt x="f85" y="f86"/>
                  </a:lnTo>
                  <a:lnTo>
                    <a:pt x="f87" y="f88"/>
                  </a:lnTo>
                  <a:lnTo>
                    <a:pt x="f89" y="f90"/>
                  </a:lnTo>
                  <a:lnTo>
                    <a:pt x="f91" y="f92"/>
                  </a:lnTo>
                  <a:lnTo>
                    <a:pt x="f93" y="f94"/>
                  </a:lnTo>
                  <a:lnTo>
                    <a:pt x="f95" y="f96"/>
                  </a:lnTo>
                  <a:lnTo>
                    <a:pt x="f22" y="f97"/>
                  </a:lnTo>
                  <a:lnTo>
                    <a:pt x="f98" y="f99"/>
                  </a:lnTo>
                  <a:lnTo>
                    <a:pt x="f100" y="f101"/>
                  </a:lnTo>
                  <a:lnTo>
                    <a:pt x="f102" y="f103"/>
                  </a:lnTo>
                  <a:lnTo>
                    <a:pt x="f104" y="f105"/>
                  </a:lnTo>
                  <a:lnTo>
                    <a:pt x="f106" y="f107"/>
                  </a:lnTo>
                  <a:lnTo>
                    <a:pt x="f108" y="f63"/>
                  </a:lnTo>
                  <a:lnTo>
                    <a:pt x="f109" y="f110"/>
                  </a:lnTo>
                  <a:lnTo>
                    <a:pt x="f3" y="f110"/>
                  </a:lnTo>
                  <a:lnTo>
                    <a:pt x="f3" y="f111"/>
                  </a:lnTo>
                  <a:lnTo>
                    <a:pt x="f8" y="f112"/>
                  </a:lnTo>
                  <a:lnTo>
                    <a:pt x="f113" y="f114"/>
                  </a:lnTo>
                  <a:lnTo>
                    <a:pt x="f115" y="f116"/>
                  </a:lnTo>
                  <a:lnTo>
                    <a:pt x="f18" y="f117"/>
                  </a:lnTo>
                  <a:lnTo>
                    <a:pt x="f118" y="f119"/>
                  </a:lnTo>
                  <a:lnTo>
                    <a:pt x="f120" y="f121"/>
                  </a:lnTo>
                  <a:lnTo>
                    <a:pt x="f122" y="f123"/>
                  </a:lnTo>
                  <a:lnTo>
                    <a:pt x="f124" y="f125"/>
                  </a:lnTo>
                  <a:lnTo>
                    <a:pt x="f89" y="f126"/>
                  </a:lnTo>
                  <a:lnTo>
                    <a:pt x="f127" y="f128"/>
                  </a:lnTo>
                  <a:lnTo>
                    <a:pt x="f129" y="f130"/>
                  </a:lnTo>
                  <a:lnTo>
                    <a:pt x="f93" y="f131"/>
                  </a:lnTo>
                  <a:lnTo>
                    <a:pt x="f132" y="f133"/>
                  </a:lnTo>
                  <a:lnTo>
                    <a:pt x="f134" y="f135"/>
                  </a:lnTo>
                  <a:lnTo>
                    <a:pt x="f22" y="f136"/>
                  </a:lnTo>
                  <a:lnTo>
                    <a:pt x="f137" y="f138"/>
                  </a:lnTo>
                  <a:lnTo>
                    <a:pt x="f139" y="f140"/>
                  </a:lnTo>
                  <a:lnTo>
                    <a:pt x="f141" y="f142"/>
                  </a:lnTo>
                  <a:lnTo>
                    <a:pt x="f143" y="f144"/>
                  </a:lnTo>
                  <a:lnTo>
                    <a:pt x="f145" y="f146"/>
                  </a:lnTo>
                  <a:lnTo>
                    <a:pt x="f147" y="f148"/>
                  </a:lnTo>
                  <a:lnTo>
                    <a:pt x="f149" y="f150"/>
                  </a:lnTo>
                  <a:lnTo>
                    <a:pt x="f6" y="f151"/>
                  </a:lnTo>
                  <a:lnTo>
                    <a:pt x="f3" y="f5"/>
                  </a:lnTo>
                  <a:close/>
                </a:path>
              </a:pathLst>
            </a:custGeom>
            <a:solidFill>
              <a:srgbClr val="F2F2F7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9" name="Полилиния 8"/>
            <p:cNvSpPr/>
            <p:nvPr/>
          </p:nvSpPr>
          <p:spPr>
            <a:xfrm>
              <a:off x="6642360" y="4372919"/>
              <a:ext cx="1170720" cy="147383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62"/>
                <a:gd name="f4" fmla="val 1443"/>
                <a:gd name="f5" fmla="val 834"/>
                <a:gd name="f6" fmla="val 1238"/>
                <a:gd name="f7" fmla="val 12"/>
                <a:gd name="f8" fmla="val 1237"/>
                <a:gd name="f9" fmla="val 25"/>
                <a:gd name="f10" fmla="val 1235"/>
                <a:gd name="f11" fmla="val 36"/>
                <a:gd name="f12" fmla="val 1232"/>
                <a:gd name="f13" fmla="val 49"/>
                <a:gd name="f14" fmla="val 1229"/>
                <a:gd name="f15" fmla="val 63"/>
                <a:gd name="f16" fmla="val 1225"/>
                <a:gd name="f17" fmla="val 76"/>
                <a:gd name="f18" fmla="val 1219"/>
                <a:gd name="f19" fmla="val 88"/>
                <a:gd name="f20" fmla="val 1214"/>
                <a:gd name="f21" fmla="val 102"/>
                <a:gd name="f22" fmla="val 1207"/>
                <a:gd name="f23" fmla="val 115"/>
                <a:gd name="f24" fmla="val 1200"/>
                <a:gd name="f25" fmla="val 129"/>
                <a:gd name="f26" fmla="val 1192"/>
                <a:gd name="f27" fmla="val 142"/>
                <a:gd name="f28" fmla="val 1183"/>
                <a:gd name="f29" fmla="val 157"/>
                <a:gd name="f30" fmla="val 1172"/>
                <a:gd name="f31" fmla="val 171"/>
                <a:gd name="f32" fmla="val 1162"/>
                <a:gd name="f33" fmla="val 186"/>
                <a:gd name="f34" fmla="val 1150"/>
                <a:gd name="f35" fmla="val 201"/>
                <a:gd name="f36" fmla="val 1138"/>
                <a:gd name="f37" fmla="val 216"/>
                <a:gd name="f38" fmla="val 1125"/>
                <a:gd name="f39" fmla="val 267"/>
                <a:gd name="f40" fmla="val 1186"/>
                <a:gd name="f41" fmla="val 262"/>
                <a:gd name="f42" fmla="val 1240"/>
                <a:gd name="f43" fmla="val 268"/>
                <a:gd name="f44" fmla="val 1287"/>
                <a:gd name="f45" fmla="val 281"/>
                <a:gd name="f46" fmla="val 1329"/>
                <a:gd name="f47" fmla="val 300"/>
                <a:gd name="f48" fmla="val 1363"/>
                <a:gd name="f49" fmla="val 324"/>
                <a:gd name="f50" fmla="val 1392"/>
                <a:gd name="f51" fmla="val 354"/>
                <a:gd name="f52" fmla="val 1414"/>
                <a:gd name="f53" fmla="val 389"/>
                <a:gd name="f54" fmla="val 1430"/>
                <a:gd name="f55" fmla="val 425"/>
                <a:gd name="f56" fmla="val 1439"/>
                <a:gd name="f57" fmla="val 463"/>
                <a:gd name="f58" fmla="val 502"/>
                <a:gd name="f59" fmla="val 1440"/>
                <a:gd name="f60" fmla="val 540"/>
                <a:gd name="f61" fmla="val 1431"/>
                <a:gd name="f62" fmla="val 577"/>
                <a:gd name="f63" fmla="val 1416"/>
                <a:gd name="f64" fmla="val 611"/>
                <a:gd name="f65" fmla="val 1394"/>
                <a:gd name="f66" fmla="val 641"/>
                <a:gd name="f67" fmla="val 1367"/>
                <a:gd name="f68" fmla="val 667"/>
                <a:gd name="f69" fmla="val 1333"/>
                <a:gd name="f70" fmla="val 688"/>
                <a:gd name="f71" fmla="val 1293"/>
                <a:gd name="f72" fmla="val 813"/>
                <a:gd name="f73" fmla="val 663"/>
                <a:gd name="f74" fmla="val 862"/>
                <a:gd name="f75" fmla="val 921"/>
                <a:gd name="f76" fmla="val 675"/>
                <a:gd name="f77" fmla="val 207"/>
                <a:gd name="f78" fmla="val 851"/>
                <a:gd name="f79" fmla="val 151"/>
                <a:gd name="f80" fmla="val 763"/>
                <a:gd name="f81" fmla="val 574"/>
                <a:gd name="f82" fmla="val 1043"/>
                <a:gd name="f83" fmla="val 552"/>
                <a:gd name="f84" fmla="val 1040"/>
                <a:gd name="f85" fmla="val 533"/>
                <a:gd name="f86" fmla="val 1036"/>
                <a:gd name="f87" fmla="val 514"/>
                <a:gd name="f88" fmla="val 1034"/>
                <a:gd name="f89" fmla="val 497"/>
                <a:gd name="f90" fmla="val 1032"/>
                <a:gd name="f91" fmla="val 480"/>
                <a:gd name="f92" fmla="val 1031"/>
                <a:gd name="f93" fmla="val 464"/>
                <a:gd name="f94" fmla="val 1029"/>
                <a:gd name="f95" fmla="val 449"/>
                <a:gd name="f96" fmla="val 434"/>
                <a:gd name="f97" fmla="val 419"/>
                <a:gd name="f98" fmla="val 404"/>
                <a:gd name="f99" fmla="val 1037"/>
                <a:gd name="f100" fmla="val 1041"/>
                <a:gd name="f101" fmla="val 373"/>
                <a:gd name="f102" fmla="val 1047"/>
                <a:gd name="f103" fmla="val 357"/>
                <a:gd name="f104" fmla="val 1054"/>
                <a:gd name="f105" fmla="val 339"/>
                <a:gd name="f106" fmla="val 1062"/>
                <a:gd name="f107" fmla="val 322"/>
                <a:gd name="f108" fmla="val 1071"/>
                <a:gd name="f109" fmla="val 302"/>
                <a:gd name="f110" fmla="val 1081"/>
                <a:gd name="f111" fmla="val 238"/>
                <a:gd name="f112" fmla="val 146"/>
                <a:gd name="f113" fmla="val 495"/>
                <a:gd name="f114" fmla="val 194"/>
                <a:gd name="f115" fmla="val 432"/>
                <a:gd name="f116" fmla="val 94"/>
                <a:gd name="f117" fmla="val 832"/>
                <a:gd name="f118" fmla="val 80"/>
                <a:gd name="f119" fmla="val 68"/>
                <a:gd name="f120" fmla="val 55"/>
                <a:gd name="f121" fmla="val 43"/>
                <a:gd name="f122" fmla="val 32"/>
                <a:gd name="f123" fmla="val 20"/>
                <a:gd name="f124" fmla="val 10"/>
                <a:gd name="f125" fmla="*/ f0 1 962"/>
                <a:gd name="f126" fmla="*/ f1 1 1443"/>
                <a:gd name="f127" fmla="val f2"/>
                <a:gd name="f128" fmla="val f3"/>
                <a:gd name="f129" fmla="val f4"/>
                <a:gd name="f130" fmla="+- f129 0 f127"/>
                <a:gd name="f131" fmla="+- f128 0 f127"/>
                <a:gd name="f132" fmla="*/ f131 1 962"/>
                <a:gd name="f133" fmla="*/ f130 1 1443"/>
                <a:gd name="f134" fmla="*/ f127 1 f132"/>
                <a:gd name="f135" fmla="*/ f128 1 f132"/>
                <a:gd name="f136" fmla="*/ f127 1 f133"/>
                <a:gd name="f137" fmla="*/ f129 1 f133"/>
                <a:gd name="f138" fmla="*/ f134 f125 1"/>
                <a:gd name="f139" fmla="*/ f135 f125 1"/>
                <a:gd name="f140" fmla="*/ f137 f126 1"/>
                <a:gd name="f141" fmla="*/ f136 f12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38" t="f141" r="f139" b="f140"/>
              <a:pathLst>
                <a:path w="962" h="1443">
                  <a:moveTo>
                    <a:pt x="f2" y="f5"/>
                  </a:moveTo>
                  <a:lnTo>
                    <a:pt x="f2" y="f6"/>
                  </a:lnTo>
                  <a:lnTo>
                    <a:pt x="f7" y="f8"/>
                  </a:lnTo>
                  <a:lnTo>
                    <a:pt x="f9" y="f10"/>
                  </a:lnTo>
                  <a:lnTo>
                    <a:pt x="f11" y="f12"/>
                  </a:lnTo>
                  <a:lnTo>
                    <a:pt x="f13" y="f14"/>
                  </a:lnTo>
                  <a:lnTo>
                    <a:pt x="f15" y="f16"/>
                  </a:lnTo>
                  <a:lnTo>
                    <a:pt x="f17" y="f18"/>
                  </a:lnTo>
                  <a:lnTo>
                    <a:pt x="f19" y="f20"/>
                  </a:lnTo>
                  <a:lnTo>
                    <a:pt x="f21" y="f22"/>
                  </a:lnTo>
                  <a:lnTo>
                    <a:pt x="f23" y="f24"/>
                  </a:lnTo>
                  <a:lnTo>
                    <a:pt x="f25" y="f26"/>
                  </a:lnTo>
                  <a:lnTo>
                    <a:pt x="f27" y="f28"/>
                  </a:lnTo>
                  <a:lnTo>
                    <a:pt x="f29" y="f30"/>
                  </a:lnTo>
                  <a:lnTo>
                    <a:pt x="f31" y="f32"/>
                  </a:lnTo>
                  <a:lnTo>
                    <a:pt x="f33" y="f34"/>
                  </a:lnTo>
                  <a:lnTo>
                    <a:pt x="f35" y="f36"/>
                  </a:lnTo>
                  <a:lnTo>
                    <a:pt x="f37" y="f38"/>
                  </a:lnTo>
                  <a:lnTo>
                    <a:pt x="f39" y="f40"/>
                  </a:lnTo>
                  <a:lnTo>
                    <a:pt x="f41" y="f42"/>
                  </a:lnTo>
                  <a:lnTo>
                    <a:pt x="f43" y="f44"/>
                  </a:lnTo>
                  <a:lnTo>
                    <a:pt x="f45" y="f46"/>
                  </a:lnTo>
                  <a:lnTo>
                    <a:pt x="f47" y="f48"/>
                  </a:lnTo>
                  <a:lnTo>
                    <a:pt x="f49" y="f50"/>
                  </a:lnTo>
                  <a:lnTo>
                    <a:pt x="f51" y="f52"/>
                  </a:lnTo>
                  <a:lnTo>
                    <a:pt x="f53" y="f54"/>
                  </a:lnTo>
                  <a:lnTo>
                    <a:pt x="f55" y="f56"/>
                  </a:lnTo>
                  <a:lnTo>
                    <a:pt x="f57" y="f4"/>
                  </a:lnTo>
                  <a:lnTo>
                    <a:pt x="f58" y="f59"/>
                  </a:lnTo>
                  <a:lnTo>
                    <a:pt x="f60" y="f61"/>
                  </a:lnTo>
                  <a:lnTo>
                    <a:pt x="f62" y="f63"/>
                  </a:lnTo>
                  <a:lnTo>
                    <a:pt x="f64" y="f65"/>
                  </a:lnTo>
                  <a:lnTo>
                    <a:pt x="f66" y="f67"/>
                  </a:lnTo>
                  <a:lnTo>
                    <a:pt x="f68" y="f69"/>
                  </a:lnTo>
                  <a:lnTo>
                    <a:pt x="f70" y="f71"/>
                  </a:lnTo>
                  <a:lnTo>
                    <a:pt x="f72" y="f73"/>
                  </a:lnTo>
                  <a:lnTo>
                    <a:pt x="f74" y="f66"/>
                  </a:lnTo>
                  <a:lnTo>
                    <a:pt x="f75" y="f76"/>
                  </a:lnTo>
                  <a:lnTo>
                    <a:pt x="f3" y="f77"/>
                  </a:lnTo>
                  <a:lnTo>
                    <a:pt x="f78" y="f79"/>
                  </a:lnTo>
                  <a:lnTo>
                    <a:pt x="f80" y="f25"/>
                  </a:lnTo>
                  <a:lnTo>
                    <a:pt x="f81" y="f82"/>
                  </a:lnTo>
                  <a:lnTo>
                    <a:pt x="f83" y="f84"/>
                  </a:lnTo>
                  <a:lnTo>
                    <a:pt x="f85" y="f86"/>
                  </a:lnTo>
                  <a:lnTo>
                    <a:pt x="f87" y="f88"/>
                  </a:lnTo>
                  <a:lnTo>
                    <a:pt x="f89" y="f90"/>
                  </a:lnTo>
                  <a:lnTo>
                    <a:pt x="f91" y="f92"/>
                  </a:lnTo>
                  <a:lnTo>
                    <a:pt x="f93" y="f94"/>
                  </a:lnTo>
                  <a:lnTo>
                    <a:pt x="f95" y="f92"/>
                  </a:lnTo>
                  <a:lnTo>
                    <a:pt x="f96" y="f90"/>
                  </a:lnTo>
                  <a:lnTo>
                    <a:pt x="f97" y="f88"/>
                  </a:lnTo>
                  <a:lnTo>
                    <a:pt x="f98" y="f99"/>
                  </a:lnTo>
                  <a:lnTo>
                    <a:pt x="f53" y="f100"/>
                  </a:lnTo>
                  <a:lnTo>
                    <a:pt x="f101" y="f102"/>
                  </a:lnTo>
                  <a:lnTo>
                    <a:pt x="f103" y="f104"/>
                  </a:lnTo>
                  <a:lnTo>
                    <a:pt x="f105" y="f106"/>
                  </a:lnTo>
                  <a:lnTo>
                    <a:pt x="f107" y="f108"/>
                  </a:lnTo>
                  <a:lnTo>
                    <a:pt x="f109" y="f110"/>
                  </a:lnTo>
                  <a:lnTo>
                    <a:pt x="f111" y="f104"/>
                  </a:lnTo>
                  <a:lnTo>
                    <a:pt x="f55" y="f2"/>
                  </a:lnTo>
                  <a:lnTo>
                    <a:pt x="f2" y="f112"/>
                  </a:lnTo>
                  <a:lnTo>
                    <a:pt x="f2" y="f113"/>
                  </a:lnTo>
                  <a:lnTo>
                    <a:pt x="f114" y="f115"/>
                  </a:lnTo>
                  <a:lnTo>
                    <a:pt x="f116" y="f117"/>
                  </a:lnTo>
                  <a:lnTo>
                    <a:pt x="f118" y="f117"/>
                  </a:lnTo>
                  <a:lnTo>
                    <a:pt x="f119" y="f117"/>
                  </a:lnTo>
                  <a:lnTo>
                    <a:pt x="f120" y="f117"/>
                  </a:lnTo>
                  <a:lnTo>
                    <a:pt x="f121" y="f117"/>
                  </a:lnTo>
                  <a:lnTo>
                    <a:pt x="f122" y="f117"/>
                  </a:lnTo>
                  <a:lnTo>
                    <a:pt x="f123" y="f117"/>
                  </a:lnTo>
                  <a:lnTo>
                    <a:pt x="f124" y="f5"/>
                  </a:lnTo>
                  <a:lnTo>
                    <a:pt x="f2" y="f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10" name="Полилиния 9"/>
            <p:cNvSpPr/>
            <p:nvPr/>
          </p:nvSpPr>
          <p:spPr>
            <a:xfrm>
              <a:off x="6194879" y="4521960"/>
              <a:ext cx="447479" cy="122472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68"/>
                <a:gd name="f4" fmla="val 1198"/>
                <a:gd name="f5" fmla="val 349"/>
                <a:gd name="f6" fmla="val 167"/>
                <a:gd name="f7" fmla="val 69"/>
                <a:gd name="f8" fmla="val 815"/>
                <a:gd name="f9" fmla="val 51"/>
                <a:gd name="f10" fmla="val 127"/>
                <a:gd name="f11" fmla="val 958"/>
                <a:gd name="f12" fmla="val 143"/>
                <a:gd name="f13" fmla="val 974"/>
                <a:gd name="f14" fmla="val 158"/>
                <a:gd name="f15" fmla="val 990"/>
                <a:gd name="f16" fmla="val 173"/>
                <a:gd name="f17" fmla="val 1004"/>
                <a:gd name="f18" fmla="val 188"/>
                <a:gd name="f19" fmla="val 1018"/>
                <a:gd name="f20" fmla="val 204"/>
                <a:gd name="f21" fmla="val 1031"/>
                <a:gd name="f22" fmla="val 218"/>
                <a:gd name="f23" fmla="val 1041"/>
                <a:gd name="f24" fmla="val 233"/>
                <a:gd name="f25" fmla="val 1051"/>
                <a:gd name="f26" fmla="val 248"/>
                <a:gd name="f27" fmla="val 1061"/>
                <a:gd name="f28" fmla="val 263"/>
                <a:gd name="f29" fmla="val 1069"/>
                <a:gd name="f30" fmla="val 278"/>
                <a:gd name="f31" fmla="val 1075"/>
                <a:gd name="f32" fmla="val 293"/>
                <a:gd name="f33" fmla="val 1080"/>
                <a:gd name="f34" fmla="val 308"/>
                <a:gd name="f35" fmla="val 1085"/>
                <a:gd name="f36" fmla="val 323"/>
                <a:gd name="f37" fmla="val 1088"/>
                <a:gd name="f38" fmla="val 338"/>
                <a:gd name="f39" fmla="val 1091"/>
                <a:gd name="f40" fmla="val 353"/>
                <a:gd name="f41" fmla="val 1092"/>
                <a:gd name="f42" fmla="val 688"/>
                <a:gd name="f43" fmla="val 354"/>
                <a:gd name="f44" fmla="val 689"/>
                <a:gd name="f45" fmla="val 341"/>
                <a:gd name="f46" fmla="val 690"/>
                <a:gd name="f47" fmla="val 328"/>
                <a:gd name="f48" fmla="val 692"/>
                <a:gd name="f49" fmla="val 316"/>
                <a:gd name="f50" fmla="val 695"/>
                <a:gd name="f51" fmla="val 304"/>
                <a:gd name="f52" fmla="val 697"/>
                <a:gd name="f53" fmla="val 701"/>
                <a:gd name="f54" fmla="val 281"/>
                <a:gd name="f55" fmla="val 705"/>
                <a:gd name="f56" fmla="val 271"/>
                <a:gd name="f57" fmla="val 711"/>
                <a:gd name="f58" fmla="val 259"/>
                <a:gd name="f59" fmla="val 716"/>
                <a:gd name="f60" fmla="val 723"/>
                <a:gd name="f61" fmla="val 236"/>
                <a:gd name="f62" fmla="val 731"/>
                <a:gd name="f63" fmla="val 225"/>
                <a:gd name="f64" fmla="val 739"/>
                <a:gd name="f65" fmla="val 212"/>
                <a:gd name="f66" fmla="val 750"/>
                <a:gd name="f67" fmla="val 199"/>
                <a:gd name="f68" fmla="val 761"/>
                <a:gd name="f69" fmla="val 187"/>
                <a:gd name="f70" fmla="val 773"/>
                <a:gd name="f71" fmla="val 787"/>
                <a:gd name="f72" fmla="val 254"/>
                <a:gd name="f73" fmla="val 386"/>
                <a:gd name="f74" fmla="*/ f0 1 368"/>
                <a:gd name="f75" fmla="*/ f1 1 1198"/>
                <a:gd name="f76" fmla="val f2"/>
                <a:gd name="f77" fmla="val f3"/>
                <a:gd name="f78" fmla="val f4"/>
                <a:gd name="f79" fmla="+- f78 0 f76"/>
                <a:gd name="f80" fmla="+- f77 0 f76"/>
                <a:gd name="f81" fmla="*/ f80 1 368"/>
                <a:gd name="f82" fmla="*/ f79 1 1198"/>
                <a:gd name="f83" fmla="*/ f76 1 f81"/>
                <a:gd name="f84" fmla="*/ f77 1 f81"/>
                <a:gd name="f85" fmla="*/ f76 1 f82"/>
                <a:gd name="f86" fmla="*/ f78 1 f82"/>
                <a:gd name="f87" fmla="*/ f83 f74 1"/>
                <a:gd name="f88" fmla="*/ f84 f74 1"/>
                <a:gd name="f89" fmla="*/ f86 f75 1"/>
                <a:gd name="f90" fmla="*/ f85 f7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87" t="f90" r="f88" b="f89"/>
              <a:pathLst>
                <a:path w="368" h="1198">
                  <a:moveTo>
                    <a:pt x="f3" y="f5"/>
                  </a:moveTo>
                  <a:lnTo>
                    <a:pt x="f3" y="f2"/>
                  </a:lnTo>
                  <a:lnTo>
                    <a:pt x="f6" y="f7"/>
                  </a:lnTo>
                  <a:lnTo>
                    <a:pt x="f2" y="f8"/>
                  </a:lnTo>
                  <a:lnTo>
                    <a:pt x="f9" y="f4"/>
                  </a:lnTo>
                  <a:lnTo>
                    <a:pt x="f10" y="f11"/>
                  </a:lnTo>
                  <a:lnTo>
                    <a:pt x="f12" y="f13"/>
                  </a:lnTo>
                  <a:lnTo>
                    <a:pt x="f14" y="f15"/>
                  </a:lnTo>
                  <a:lnTo>
                    <a:pt x="f16" y="f17"/>
                  </a:lnTo>
                  <a:lnTo>
                    <a:pt x="f18" y="f19"/>
                  </a:lnTo>
                  <a:lnTo>
                    <a:pt x="f20" y="f21"/>
                  </a:lnTo>
                  <a:lnTo>
                    <a:pt x="f22" y="f23"/>
                  </a:lnTo>
                  <a:lnTo>
                    <a:pt x="f24" y="f25"/>
                  </a:lnTo>
                  <a:lnTo>
                    <a:pt x="f26" y="f27"/>
                  </a:lnTo>
                  <a:lnTo>
                    <a:pt x="f28" y="f29"/>
                  </a:lnTo>
                  <a:lnTo>
                    <a:pt x="f30" y="f31"/>
                  </a:lnTo>
                  <a:lnTo>
                    <a:pt x="f32" y="f33"/>
                  </a:lnTo>
                  <a:lnTo>
                    <a:pt x="f34" y="f35"/>
                  </a:lnTo>
                  <a:lnTo>
                    <a:pt x="f36" y="f37"/>
                  </a:lnTo>
                  <a:lnTo>
                    <a:pt x="f38" y="f39"/>
                  </a:lnTo>
                  <a:lnTo>
                    <a:pt x="f40" y="f41"/>
                  </a:lnTo>
                  <a:lnTo>
                    <a:pt x="f3" y="f41"/>
                  </a:lnTo>
                  <a:lnTo>
                    <a:pt x="f3" y="f42"/>
                  </a:lnTo>
                  <a:lnTo>
                    <a:pt x="f43" y="f44"/>
                  </a:lnTo>
                  <a:lnTo>
                    <a:pt x="f45" y="f46"/>
                  </a:lnTo>
                  <a:lnTo>
                    <a:pt x="f47" y="f48"/>
                  </a:lnTo>
                  <a:lnTo>
                    <a:pt x="f49" y="f50"/>
                  </a:lnTo>
                  <a:lnTo>
                    <a:pt x="f51" y="f52"/>
                  </a:lnTo>
                  <a:lnTo>
                    <a:pt x="f32" y="f53"/>
                  </a:lnTo>
                  <a:lnTo>
                    <a:pt x="f54" y="f55"/>
                  </a:lnTo>
                  <a:lnTo>
                    <a:pt x="f56" y="f57"/>
                  </a:lnTo>
                  <a:lnTo>
                    <a:pt x="f58" y="f59"/>
                  </a:lnTo>
                  <a:lnTo>
                    <a:pt x="f26" y="f60"/>
                  </a:lnTo>
                  <a:lnTo>
                    <a:pt x="f61" y="f62"/>
                  </a:lnTo>
                  <a:lnTo>
                    <a:pt x="f63" y="f64"/>
                  </a:lnTo>
                  <a:lnTo>
                    <a:pt x="f65" y="f66"/>
                  </a:lnTo>
                  <a:lnTo>
                    <a:pt x="f67" y="f68"/>
                  </a:lnTo>
                  <a:lnTo>
                    <a:pt x="f69" y="f70"/>
                  </a:lnTo>
                  <a:lnTo>
                    <a:pt x="f16" y="f71"/>
                  </a:lnTo>
                  <a:lnTo>
                    <a:pt x="f72" y="f73"/>
                  </a:lnTo>
                  <a:lnTo>
                    <a:pt x="f3" y="f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11" name="Полилиния 10"/>
            <p:cNvSpPr/>
            <p:nvPr/>
          </p:nvSpPr>
          <p:spPr>
            <a:xfrm>
              <a:off x="6369840" y="4450680"/>
              <a:ext cx="722880" cy="44531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94"/>
                <a:gd name="f4" fmla="val 435"/>
                <a:gd name="f5" fmla="val 59"/>
                <a:gd name="f6" fmla="val 178"/>
                <a:gd name="f7" fmla="val 552"/>
                <a:gd name="f8" fmla="val 281"/>
                <a:gd name="f9" fmla="*/ f0 1 594"/>
                <a:gd name="f10" fmla="*/ f1 1 435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594"/>
                <a:gd name="f17" fmla="*/ f14 1 435"/>
                <a:gd name="f18" fmla="*/ f11 1 f16"/>
                <a:gd name="f19" fmla="*/ f12 1 f16"/>
                <a:gd name="f20" fmla="*/ f11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594" h="435">
                  <a:moveTo>
                    <a:pt x="f5" y="f6"/>
                  </a:moveTo>
                  <a:lnTo>
                    <a:pt x="f3" y="f2"/>
                  </a:lnTo>
                  <a:lnTo>
                    <a:pt x="f7" y="f8"/>
                  </a:lnTo>
                  <a:lnTo>
                    <a:pt x="f2" y="f4"/>
                  </a:lnTo>
                  <a:lnTo>
                    <a:pt x="f5" y="f6"/>
                  </a:lnTo>
                  <a:close/>
                </a:path>
              </a:pathLst>
            </a:custGeom>
            <a:solidFill>
              <a:srgbClr val="7577AF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12" name="Полилиния 11"/>
            <p:cNvSpPr/>
            <p:nvPr/>
          </p:nvSpPr>
          <p:spPr>
            <a:xfrm>
              <a:off x="5849279" y="4798440"/>
              <a:ext cx="622440" cy="93132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11"/>
                <a:gd name="f4" fmla="val 912"/>
                <a:gd name="f5" fmla="val 427"/>
                <a:gd name="f6" fmla="val 85"/>
                <a:gd name="f7" fmla="val 309"/>
                <a:gd name="f8" fmla="val 615"/>
                <a:gd name="f9" fmla="val 292"/>
                <a:gd name="f10" fmla="val 605"/>
                <a:gd name="f11" fmla="val 275"/>
                <a:gd name="f12" fmla="val 597"/>
                <a:gd name="f13" fmla="val 259"/>
                <a:gd name="f14" fmla="val 590"/>
                <a:gd name="f15" fmla="val 243"/>
                <a:gd name="f16" fmla="val 585"/>
                <a:gd name="f17" fmla="val 227"/>
                <a:gd name="f18" fmla="val 581"/>
                <a:gd name="f19" fmla="val 211"/>
                <a:gd name="f20" fmla="val 579"/>
                <a:gd name="f21" fmla="val 196"/>
                <a:gd name="f22" fmla="val 577"/>
                <a:gd name="f23" fmla="val 181"/>
                <a:gd name="f24" fmla="val 166"/>
                <a:gd name="f25" fmla="val 578"/>
                <a:gd name="f26" fmla="val 151"/>
                <a:gd name="f27" fmla="val 580"/>
                <a:gd name="f28" fmla="val 137"/>
                <a:gd name="f29" fmla="val 582"/>
                <a:gd name="f30" fmla="val 123"/>
                <a:gd name="f31" fmla="val 587"/>
                <a:gd name="f32" fmla="val 111"/>
                <a:gd name="f33" fmla="val 592"/>
                <a:gd name="f34" fmla="val 98"/>
                <a:gd name="f35" fmla="val 86"/>
                <a:gd name="f36" fmla="val 604"/>
                <a:gd name="f37" fmla="val 75"/>
                <a:gd name="f38" fmla="val 612"/>
                <a:gd name="f39" fmla="val 54"/>
                <a:gd name="f40" fmla="val 630"/>
                <a:gd name="f41" fmla="val 37"/>
                <a:gd name="f42" fmla="val 650"/>
                <a:gd name="f43" fmla="val 22"/>
                <a:gd name="f44" fmla="val 672"/>
                <a:gd name="f45" fmla="val 10"/>
                <a:gd name="f46" fmla="val 698"/>
                <a:gd name="f47" fmla="val 3"/>
                <a:gd name="f48" fmla="val 723"/>
                <a:gd name="f49" fmla="val 751"/>
                <a:gd name="f50" fmla="val 778"/>
                <a:gd name="f51" fmla="val 6"/>
                <a:gd name="f52" fmla="val 807"/>
                <a:gd name="f53" fmla="val 15"/>
                <a:gd name="f54" fmla="val 825"/>
                <a:gd name="f55" fmla="val 26"/>
                <a:gd name="f56" fmla="val 843"/>
                <a:gd name="f57" fmla="val 38"/>
                <a:gd name="f58" fmla="val 858"/>
                <a:gd name="f59" fmla="val 51"/>
                <a:gd name="f60" fmla="val 870"/>
                <a:gd name="f61" fmla="val 66"/>
                <a:gd name="f62" fmla="val 881"/>
                <a:gd name="f63" fmla="val 79"/>
                <a:gd name="f64" fmla="val 890"/>
                <a:gd name="f65" fmla="val 96"/>
                <a:gd name="f66" fmla="val 898"/>
                <a:gd name="f67" fmla="val 112"/>
                <a:gd name="f68" fmla="val 904"/>
                <a:gd name="f69" fmla="val 128"/>
                <a:gd name="f70" fmla="val 907"/>
                <a:gd name="f71" fmla="val 145"/>
                <a:gd name="f72" fmla="val 911"/>
                <a:gd name="f73" fmla="val 162"/>
                <a:gd name="f74" fmla="val 178"/>
                <a:gd name="f75" fmla="val 909"/>
                <a:gd name="f76" fmla="val 213"/>
                <a:gd name="f77" fmla="val 906"/>
                <a:gd name="f78" fmla="val 230"/>
                <a:gd name="f79" fmla="val 901"/>
                <a:gd name="f80" fmla="val 246"/>
                <a:gd name="f81" fmla="val 896"/>
                <a:gd name="f82" fmla="val 267"/>
                <a:gd name="f83" fmla="val 886"/>
                <a:gd name="f84" fmla="val 287"/>
                <a:gd name="f85" fmla="val 874"/>
                <a:gd name="f86" fmla="val 303"/>
                <a:gd name="f87" fmla="val 861"/>
                <a:gd name="f88" fmla="val 318"/>
                <a:gd name="f89" fmla="val 845"/>
                <a:gd name="f90" fmla="val 329"/>
                <a:gd name="f91" fmla="val 828"/>
                <a:gd name="f92" fmla="val 340"/>
                <a:gd name="f93" fmla="val 809"/>
                <a:gd name="f94" fmla="val 348"/>
                <a:gd name="f95" fmla="val 790"/>
                <a:gd name="f96" fmla="val 353"/>
                <a:gd name="f97" fmla="val 768"/>
                <a:gd name="f98" fmla="val 371"/>
                <a:gd name="f99" fmla="val 666"/>
                <a:gd name="f100" fmla="*/ f0 1 511"/>
                <a:gd name="f101" fmla="*/ f1 1 912"/>
                <a:gd name="f102" fmla="val f2"/>
                <a:gd name="f103" fmla="val f3"/>
                <a:gd name="f104" fmla="val f4"/>
                <a:gd name="f105" fmla="+- f104 0 f102"/>
                <a:gd name="f106" fmla="+- f103 0 f102"/>
                <a:gd name="f107" fmla="*/ f106 1 511"/>
                <a:gd name="f108" fmla="*/ f105 1 912"/>
                <a:gd name="f109" fmla="*/ f102 1 f107"/>
                <a:gd name="f110" fmla="*/ f103 1 f107"/>
                <a:gd name="f111" fmla="*/ f102 1 f108"/>
                <a:gd name="f112" fmla="*/ f104 1 f108"/>
                <a:gd name="f113" fmla="*/ f109 f100 1"/>
                <a:gd name="f114" fmla="*/ f110 f100 1"/>
                <a:gd name="f115" fmla="*/ f112 f101 1"/>
                <a:gd name="f116" fmla="*/ f111 f10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13" t="f116" r="f114" b="f115"/>
              <a:pathLst>
                <a:path w="511" h="912">
                  <a:moveTo>
                    <a:pt x="f5" y="f6"/>
                  </a:moveTo>
                  <a:lnTo>
                    <a:pt x="f7" y="f8"/>
                  </a:lnTo>
                  <a:lnTo>
                    <a:pt x="f9" y="f10"/>
                  </a:lnTo>
                  <a:lnTo>
                    <a:pt x="f11" y="f12"/>
                  </a:lnTo>
                  <a:lnTo>
                    <a:pt x="f13" y="f14"/>
                  </a:lnTo>
                  <a:lnTo>
                    <a:pt x="f15" y="f16"/>
                  </a:lnTo>
                  <a:lnTo>
                    <a:pt x="f17" y="f18"/>
                  </a:lnTo>
                  <a:lnTo>
                    <a:pt x="f19" y="f20"/>
                  </a:lnTo>
                  <a:lnTo>
                    <a:pt x="f21" y="f22"/>
                  </a:lnTo>
                  <a:lnTo>
                    <a:pt x="f23" y="f22"/>
                  </a:lnTo>
                  <a:lnTo>
                    <a:pt x="f24" y="f25"/>
                  </a:lnTo>
                  <a:lnTo>
                    <a:pt x="f26" y="f27"/>
                  </a:lnTo>
                  <a:lnTo>
                    <a:pt x="f28" y="f29"/>
                  </a:lnTo>
                  <a:lnTo>
                    <a:pt x="f30" y="f31"/>
                  </a:lnTo>
                  <a:lnTo>
                    <a:pt x="f32" y="f33"/>
                  </a:lnTo>
                  <a:lnTo>
                    <a:pt x="f34" y="f12"/>
                  </a:lnTo>
                  <a:lnTo>
                    <a:pt x="f35" y="f36"/>
                  </a:lnTo>
                  <a:lnTo>
                    <a:pt x="f37" y="f38"/>
                  </a:lnTo>
                  <a:lnTo>
                    <a:pt x="f39" y="f40"/>
                  </a:lnTo>
                  <a:lnTo>
                    <a:pt x="f41" y="f42"/>
                  </a:lnTo>
                  <a:lnTo>
                    <a:pt x="f43" y="f44"/>
                  </a:lnTo>
                  <a:lnTo>
                    <a:pt x="f45" y="f46"/>
                  </a:lnTo>
                  <a:lnTo>
                    <a:pt x="f47" y="f48"/>
                  </a:lnTo>
                  <a:lnTo>
                    <a:pt x="f2" y="f49"/>
                  </a:lnTo>
                  <a:lnTo>
                    <a:pt x="f2" y="f50"/>
                  </a:lnTo>
                  <a:lnTo>
                    <a:pt x="f51" y="f52"/>
                  </a:lnTo>
                  <a:lnTo>
                    <a:pt x="f53" y="f54"/>
                  </a:lnTo>
                  <a:lnTo>
                    <a:pt x="f55" y="f56"/>
                  </a:lnTo>
                  <a:lnTo>
                    <a:pt x="f57" y="f58"/>
                  </a:lnTo>
                  <a:lnTo>
                    <a:pt x="f59" y="f60"/>
                  </a:lnTo>
                  <a:lnTo>
                    <a:pt x="f61" y="f62"/>
                  </a:lnTo>
                  <a:lnTo>
                    <a:pt x="f63" y="f64"/>
                  </a:lnTo>
                  <a:lnTo>
                    <a:pt x="f65" y="f66"/>
                  </a:lnTo>
                  <a:lnTo>
                    <a:pt x="f67" y="f68"/>
                  </a:lnTo>
                  <a:lnTo>
                    <a:pt x="f69" y="f70"/>
                  </a:lnTo>
                  <a:lnTo>
                    <a:pt x="f71" y="f72"/>
                  </a:lnTo>
                  <a:lnTo>
                    <a:pt x="f73" y="f4"/>
                  </a:lnTo>
                  <a:lnTo>
                    <a:pt x="f74" y="f72"/>
                  </a:lnTo>
                  <a:lnTo>
                    <a:pt x="f21" y="f75"/>
                  </a:lnTo>
                  <a:lnTo>
                    <a:pt x="f76" y="f77"/>
                  </a:lnTo>
                  <a:lnTo>
                    <a:pt x="f78" y="f79"/>
                  </a:lnTo>
                  <a:lnTo>
                    <a:pt x="f80" y="f81"/>
                  </a:lnTo>
                  <a:lnTo>
                    <a:pt x="f82" y="f83"/>
                  </a:lnTo>
                  <a:lnTo>
                    <a:pt x="f84" y="f85"/>
                  </a:lnTo>
                  <a:lnTo>
                    <a:pt x="f86" y="f87"/>
                  </a:lnTo>
                  <a:lnTo>
                    <a:pt x="f88" y="f89"/>
                  </a:lnTo>
                  <a:lnTo>
                    <a:pt x="f90" y="f91"/>
                  </a:lnTo>
                  <a:lnTo>
                    <a:pt x="f92" y="f93"/>
                  </a:lnTo>
                  <a:lnTo>
                    <a:pt x="f94" y="f95"/>
                  </a:lnTo>
                  <a:lnTo>
                    <a:pt x="f96" y="f97"/>
                  </a:lnTo>
                  <a:lnTo>
                    <a:pt x="f98" y="f99"/>
                  </a:lnTo>
                  <a:lnTo>
                    <a:pt x="f3" y="f2"/>
                  </a:lnTo>
                  <a:lnTo>
                    <a:pt x="f5" y="f6"/>
                  </a:lnTo>
                  <a:close/>
                </a:path>
              </a:pathLst>
            </a:custGeom>
            <a:solidFill>
              <a:srgbClr val="7577AF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13" name="Полилиния 12"/>
            <p:cNvSpPr/>
            <p:nvPr/>
          </p:nvSpPr>
          <p:spPr>
            <a:xfrm>
              <a:off x="6428160" y="4659120"/>
              <a:ext cx="625320" cy="93204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12"/>
                <a:gd name="f4" fmla="val 911"/>
                <a:gd name="f5" fmla="val 427"/>
                <a:gd name="f6" fmla="val 85"/>
                <a:gd name="f7" fmla="val 316"/>
                <a:gd name="f8" fmla="val 614"/>
                <a:gd name="f9" fmla="val 300"/>
                <a:gd name="f10" fmla="val 604"/>
                <a:gd name="f11" fmla="val 283"/>
                <a:gd name="f12" fmla="val 596"/>
                <a:gd name="f13" fmla="val 267"/>
                <a:gd name="f14" fmla="val 589"/>
                <a:gd name="f15" fmla="val 249"/>
                <a:gd name="f16" fmla="val 584"/>
                <a:gd name="f17" fmla="val 233"/>
                <a:gd name="f18" fmla="val 580"/>
                <a:gd name="f19" fmla="val 217"/>
                <a:gd name="f20" fmla="val 578"/>
                <a:gd name="f21" fmla="val 201"/>
                <a:gd name="f22" fmla="val 576"/>
                <a:gd name="f23" fmla="val 185"/>
                <a:gd name="f24" fmla="val 170"/>
                <a:gd name="f25" fmla="val 577"/>
                <a:gd name="f26" fmla="val 155"/>
                <a:gd name="f27" fmla="val 579"/>
                <a:gd name="f28" fmla="val 140"/>
                <a:gd name="f29" fmla="val 581"/>
                <a:gd name="f30" fmla="val 125"/>
                <a:gd name="f31" fmla="val 586"/>
                <a:gd name="f32" fmla="val 112"/>
                <a:gd name="f33" fmla="val 591"/>
                <a:gd name="f34" fmla="val 100"/>
                <a:gd name="f35" fmla="val 87"/>
                <a:gd name="f36" fmla="val 603"/>
                <a:gd name="f37" fmla="val 76"/>
                <a:gd name="f38" fmla="val 611"/>
                <a:gd name="f39" fmla="val 55"/>
                <a:gd name="f40" fmla="val 629"/>
                <a:gd name="f41" fmla="val 36"/>
                <a:gd name="f42" fmla="val 649"/>
                <a:gd name="f43" fmla="val 23"/>
                <a:gd name="f44" fmla="val 671"/>
                <a:gd name="f45" fmla="val 11"/>
                <a:gd name="f46" fmla="val 697"/>
                <a:gd name="f47" fmla="val 3"/>
                <a:gd name="f48" fmla="val 722"/>
                <a:gd name="f49" fmla="val 750"/>
                <a:gd name="f50" fmla="val 1"/>
                <a:gd name="f51" fmla="val 777"/>
                <a:gd name="f52" fmla="val 6"/>
                <a:gd name="f53" fmla="val 806"/>
                <a:gd name="f54" fmla="val 16"/>
                <a:gd name="f55" fmla="val 824"/>
                <a:gd name="f56" fmla="val 27"/>
                <a:gd name="f57" fmla="val 842"/>
                <a:gd name="f58" fmla="val 39"/>
                <a:gd name="f59" fmla="val 857"/>
                <a:gd name="f60" fmla="val 51"/>
                <a:gd name="f61" fmla="val 869"/>
                <a:gd name="f62" fmla="val 66"/>
                <a:gd name="f63" fmla="val 881"/>
                <a:gd name="f64" fmla="val 80"/>
                <a:gd name="f65" fmla="val 890"/>
                <a:gd name="f66" fmla="val 96"/>
                <a:gd name="f67" fmla="val 897"/>
                <a:gd name="f68" fmla="val 903"/>
                <a:gd name="f69" fmla="val 129"/>
                <a:gd name="f70" fmla="val 907"/>
                <a:gd name="f71" fmla="val 145"/>
                <a:gd name="f72" fmla="val 910"/>
                <a:gd name="f73" fmla="val 162"/>
                <a:gd name="f74" fmla="val 179"/>
                <a:gd name="f75" fmla="val 196"/>
                <a:gd name="f76" fmla="val 908"/>
                <a:gd name="f77" fmla="val 213"/>
                <a:gd name="f78" fmla="val 906"/>
                <a:gd name="f79" fmla="val 230"/>
                <a:gd name="f80" fmla="val 902"/>
                <a:gd name="f81" fmla="val 246"/>
                <a:gd name="f82" fmla="val 896"/>
                <a:gd name="f83" fmla="val 268"/>
                <a:gd name="f84" fmla="val 887"/>
                <a:gd name="f85" fmla="val 287"/>
                <a:gd name="f86" fmla="val 874"/>
                <a:gd name="f87" fmla="val 306"/>
                <a:gd name="f88" fmla="val 860"/>
                <a:gd name="f89" fmla="val 322"/>
                <a:gd name="f90" fmla="val 845"/>
                <a:gd name="f91" fmla="val 336"/>
                <a:gd name="f92" fmla="val 828"/>
                <a:gd name="f93" fmla="val 347"/>
                <a:gd name="f94" fmla="val 809"/>
                <a:gd name="f95" fmla="val 357"/>
                <a:gd name="f96" fmla="val 789"/>
                <a:gd name="f97" fmla="val 362"/>
                <a:gd name="f98" fmla="val 768"/>
                <a:gd name="f99" fmla="val 380"/>
                <a:gd name="f100" fmla="val 665"/>
                <a:gd name="f101" fmla="*/ f0 1 512"/>
                <a:gd name="f102" fmla="*/ f1 1 911"/>
                <a:gd name="f103" fmla="val f2"/>
                <a:gd name="f104" fmla="val f3"/>
                <a:gd name="f105" fmla="val f4"/>
                <a:gd name="f106" fmla="+- f105 0 f103"/>
                <a:gd name="f107" fmla="+- f104 0 f103"/>
                <a:gd name="f108" fmla="*/ f107 1 512"/>
                <a:gd name="f109" fmla="*/ f106 1 911"/>
                <a:gd name="f110" fmla="*/ f103 1 f108"/>
                <a:gd name="f111" fmla="*/ f104 1 f108"/>
                <a:gd name="f112" fmla="*/ f103 1 f109"/>
                <a:gd name="f113" fmla="*/ f105 1 f109"/>
                <a:gd name="f114" fmla="*/ f110 f101 1"/>
                <a:gd name="f115" fmla="*/ f111 f101 1"/>
                <a:gd name="f116" fmla="*/ f113 f102 1"/>
                <a:gd name="f117" fmla="*/ f112 f10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14" t="f117" r="f115" b="f116"/>
              <a:pathLst>
                <a:path w="512" h="911">
                  <a:moveTo>
                    <a:pt x="f5" y="f6"/>
                  </a:moveTo>
                  <a:lnTo>
                    <a:pt x="f7" y="f8"/>
                  </a:lnTo>
                  <a:lnTo>
                    <a:pt x="f9" y="f10"/>
                  </a:lnTo>
                  <a:lnTo>
                    <a:pt x="f11" y="f12"/>
                  </a:lnTo>
                  <a:lnTo>
                    <a:pt x="f13" y="f14"/>
                  </a:lnTo>
                  <a:lnTo>
                    <a:pt x="f15" y="f16"/>
                  </a:lnTo>
                  <a:lnTo>
                    <a:pt x="f17" y="f18"/>
                  </a:lnTo>
                  <a:lnTo>
                    <a:pt x="f19" y="f20"/>
                  </a:lnTo>
                  <a:lnTo>
                    <a:pt x="f21" y="f22"/>
                  </a:lnTo>
                  <a:lnTo>
                    <a:pt x="f23" y="f22"/>
                  </a:lnTo>
                  <a:lnTo>
                    <a:pt x="f24" y="f25"/>
                  </a:lnTo>
                  <a:lnTo>
                    <a:pt x="f26" y="f27"/>
                  </a:lnTo>
                  <a:lnTo>
                    <a:pt x="f28" y="f29"/>
                  </a:lnTo>
                  <a:lnTo>
                    <a:pt x="f30" y="f31"/>
                  </a:lnTo>
                  <a:lnTo>
                    <a:pt x="f32" y="f33"/>
                  </a:lnTo>
                  <a:lnTo>
                    <a:pt x="f34" y="f12"/>
                  </a:lnTo>
                  <a:lnTo>
                    <a:pt x="f35" y="f36"/>
                  </a:lnTo>
                  <a:lnTo>
                    <a:pt x="f37" y="f38"/>
                  </a:lnTo>
                  <a:lnTo>
                    <a:pt x="f39" y="f40"/>
                  </a:lnTo>
                  <a:lnTo>
                    <a:pt x="f41" y="f42"/>
                  </a:lnTo>
                  <a:lnTo>
                    <a:pt x="f43" y="f44"/>
                  </a:lnTo>
                  <a:lnTo>
                    <a:pt x="f45" y="f46"/>
                  </a:lnTo>
                  <a:lnTo>
                    <a:pt x="f47" y="f48"/>
                  </a:lnTo>
                  <a:lnTo>
                    <a:pt x="f2" y="f49"/>
                  </a:lnTo>
                  <a:lnTo>
                    <a:pt x="f50" y="f51"/>
                  </a:lnTo>
                  <a:lnTo>
                    <a:pt x="f52" y="f53"/>
                  </a:lnTo>
                  <a:lnTo>
                    <a:pt x="f54" y="f55"/>
                  </a:lnTo>
                  <a:lnTo>
                    <a:pt x="f56" y="f57"/>
                  </a:lnTo>
                  <a:lnTo>
                    <a:pt x="f58" y="f59"/>
                  </a:lnTo>
                  <a:lnTo>
                    <a:pt x="f60" y="f61"/>
                  </a:lnTo>
                  <a:lnTo>
                    <a:pt x="f62" y="f63"/>
                  </a:lnTo>
                  <a:lnTo>
                    <a:pt x="f64" y="f65"/>
                  </a:lnTo>
                  <a:lnTo>
                    <a:pt x="f66" y="f67"/>
                  </a:lnTo>
                  <a:lnTo>
                    <a:pt x="f32" y="f68"/>
                  </a:lnTo>
                  <a:lnTo>
                    <a:pt x="f69" y="f70"/>
                  </a:lnTo>
                  <a:lnTo>
                    <a:pt x="f71" y="f72"/>
                  </a:lnTo>
                  <a:lnTo>
                    <a:pt x="f73" y="f4"/>
                  </a:lnTo>
                  <a:lnTo>
                    <a:pt x="f74" y="f4"/>
                  </a:lnTo>
                  <a:lnTo>
                    <a:pt x="f75" y="f76"/>
                  </a:lnTo>
                  <a:lnTo>
                    <a:pt x="f77" y="f78"/>
                  </a:lnTo>
                  <a:lnTo>
                    <a:pt x="f79" y="f80"/>
                  </a:lnTo>
                  <a:lnTo>
                    <a:pt x="f81" y="f82"/>
                  </a:lnTo>
                  <a:lnTo>
                    <a:pt x="f83" y="f84"/>
                  </a:lnTo>
                  <a:lnTo>
                    <a:pt x="f85" y="f86"/>
                  </a:lnTo>
                  <a:lnTo>
                    <a:pt x="f87" y="f88"/>
                  </a:lnTo>
                  <a:lnTo>
                    <a:pt x="f89" y="f90"/>
                  </a:lnTo>
                  <a:lnTo>
                    <a:pt x="f91" y="f92"/>
                  </a:lnTo>
                  <a:lnTo>
                    <a:pt x="f93" y="f94"/>
                  </a:lnTo>
                  <a:lnTo>
                    <a:pt x="f95" y="f96"/>
                  </a:lnTo>
                  <a:lnTo>
                    <a:pt x="f97" y="f98"/>
                  </a:lnTo>
                  <a:lnTo>
                    <a:pt x="f99" y="f100"/>
                  </a:lnTo>
                  <a:lnTo>
                    <a:pt x="f3" y="f2"/>
                  </a:lnTo>
                  <a:lnTo>
                    <a:pt x="f5" y="f6"/>
                  </a:lnTo>
                  <a:close/>
                </a:path>
              </a:pathLst>
            </a:custGeom>
            <a:solidFill>
              <a:srgbClr val="7577AF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14" name="Полилиния 13"/>
            <p:cNvSpPr/>
            <p:nvPr/>
          </p:nvSpPr>
          <p:spPr>
            <a:xfrm>
              <a:off x="6997680" y="4878000"/>
              <a:ext cx="623160" cy="92988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11"/>
                <a:gd name="f4" fmla="val 911"/>
                <a:gd name="f5" fmla="val 426"/>
                <a:gd name="f6" fmla="val 85"/>
                <a:gd name="f7" fmla="val 317"/>
                <a:gd name="f8" fmla="val 615"/>
                <a:gd name="f9" fmla="val 301"/>
                <a:gd name="f10" fmla="val 606"/>
                <a:gd name="f11" fmla="val 283"/>
                <a:gd name="f12" fmla="val 598"/>
                <a:gd name="f13" fmla="val 266"/>
                <a:gd name="f14" fmla="val 591"/>
                <a:gd name="f15" fmla="val 250"/>
                <a:gd name="f16" fmla="val 585"/>
                <a:gd name="f17" fmla="val 233"/>
                <a:gd name="f18" fmla="val 581"/>
                <a:gd name="f19" fmla="val 217"/>
                <a:gd name="f20" fmla="val 578"/>
                <a:gd name="f21" fmla="val 200"/>
                <a:gd name="f22" fmla="val 577"/>
                <a:gd name="f23" fmla="val 184"/>
                <a:gd name="f24" fmla="val 169"/>
                <a:gd name="f25" fmla="val 154"/>
                <a:gd name="f26" fmla="val 579"/>
                <a:gd name="f27" fmla="val 139"/>
                <a:gd name="f28" fmla="val 583"/>
                <a:gd name="f29" fmla="val 126"/>
                <a:gd name="f30" fmla="val 586"/>
                <a:gd name="f31" fmla="val 112"/>
                <a:gd name="f32" fmla="val 99"/>
                <a:gd name="f33" fmla="val 86"/>
                <a:gd name="f34" fmla="val 603"/>
                <a:gd name="f35" fmla="val 75"/>
                <a:gd name="f36" fmla="val 611"/>
                <a:gd name="f37" fmla="val 54"/>
                <a:gd name="f38" fmla="val 629"/>
                <a:gd name="f39" fmla="val 37"/>
                <a:gd name="f40" fmla="val 649"/>
                <a:gd name="f41" fmla="val 22"/>
                <a:gd name="f42" fmla="val 672"/>
                <a:gd name="f43" fmla="val 10"/>
                <a:gd name="f44" fmla="val 697"/>
                <a:gd name="f45" fmla="val 4"/>
                <a:gd name="f46" fmla="val 723"/>
                <a:gd name="f47" fmla="val 750"/>
                <a:gd name="f48" fmla="val 777"/>
                <a:gd name="f49" fmla="val 6"/>
                <a:gd name="f50" fmla="val 806"/>
                <a:gd name="f51" fmla="val 15"/>
                <a:gd name="f52" fmla="val 824"/>
                <a:gd name="f53" fmla="val 27"/>
                <a:gd name="f54" fmla="val 842"/>
                <a:gd name="f55" fmla="val 38"/>
                <a:gd name="f56" fmla="val 857"/>
                <a:gd name="f57" fmla="val 51"/>
                <a:gd name="f58" fmla="val 869"/>
                <a:gd name="f59" fmla="val 66"/>
                <a:gd name="f60" fmla="val 881"/>
                <a:gd name="f61" fmla="val 80"/>
                <a:gd name="f62" fmla="val 890"/>
                <a:gd name="f63" fmla="val 96"/>
                <a:gd name="f64" fmla="val 897"/>
                <a:gd name="f65" fmla="val 903"/>
                <a:gd name="f66" fmla="val 128"/>
                <a:gd name="f67" fmla="val 907"/>
                <a:gd name="f68" fmla="val 145"/>
                <a:gd name="f69" fmla="val 910"/>
                <a:gd name="f70" fmla="val 162"/>
                <a:gd name="f71" fmla="val 179"/>
                <a:gd name="f72" fmla="val 196"/>
                <a:gd name="f73" fmla="val 908"/>
                <a:gd name="f74" fmla="val 213"/>
                <a:gd name="f75" fmla="val 905"/>
                <a:gd name="f76" fmla="val 230"/>
                <a:gd name="f77" fmla="val 902"/>
                <a:gd name="f78" fmla="val 247"/>
                <a:gd name="f79" fmla="val 896"/>
                <a:gd name="f80" fmla="val 267"/>
                <a:gd name="f81" fmla="val 887"/>
                <a:gd name="f82" fmla="val 288"/>
                <a:gd name="f83" fmla="val 874"/>
                <a:gd name="f84" fmla="val 305"/>
                <a:gd name="f85" fmla="val 860"/>
                <a:gd name="f86" fmla="val 321"/>
                <a:gd name="f87" fmla="val 845"/>
                <a:gd name="f88" fmla="val 335"/>
                <a:gd name="f89" fmla="val 828"/>
                <a:gd name="f90" fmla="val 347"/>
                <a:gd name="f91" fmla="val 809"/>
                <a:gd name="f92" fmla="val 356"/>
                <a:gd name="f93" fmla="val 789"/>
                <a:gd name="f94" fmla="val 363"/>
                <a:gd name="f95" fmla="val 768"/>
                <a:gd name="f96" fmla="val 379"/>
                <a:gd name="f97" fmla="val 665"/>
                <a:gd name="f98" fmla="*/ f0 1 511"/>
                <a:gd name="f99" fmla="*/ f1 1 911"/>
                <a:gd name="f100" fmla="val f2"/>
                <a:gd name="f101" fmla="val f3"/>
                <a:gd name="f102" fmla="val f4"/>
                <a:gd name="f103" fmla="+- f102 0 f100"/>
                <a:gd name="f104" fmla="+- f101 0 f100"/>
                <a:gd name="f105" fmla="*/ f104 1 511"/>
                <a:gd name="f106" fmla="*/ f103 1 911"/>
                <a:gd name="f107" fmla="*/ f100 1 f105"/>
                <a:gd name="f108" fmla="*/ f101 1 f105"/>
                <a:gd name="f109" fmla="*/ f100 1 f106"/>
                <a:gd name="f110" fmla="*/ f102 1 f106"/>
                <a:gd name="f111" fmla="*/ f107 f98 1"/>
                <a:gd name="f112" fmla="*/ f108 f98 1"/>
                <a:gd name="f113" fmla="*/ f110 f99 1"/>
                <a:gd name="f114" fmla="*/ f109 f9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11" t="f114" r="f112" b="f113"/>
              <a:pathLst>
                <a:path w="511" h="911">
                  <a:moveTo>
                    <a:pt x="f5" y="f6"/>
                  </a:moveTo>
                  <a:lnTo>
                    <a:pt x="f7" y="f8"/>
                  </a:lnTo>
                  <a:lnTo>
                    <a:pt x="f9" y="f10"/>
                  </a:lnTo>
                  <a:lnTo>
                    <a:pt x="f11" y="f12"/>
                  </a:lnTo>
                  <a:lnTo>
                    <a:pt x="f13" y="f14"/>
                  </a:lnTo>
                  <a:lnTo>
                    <a:pt x="f15" y="f16"/>
                  </a:lnTo>
                  <a:lnTo>
                    <a:pt x="f17" y="f18"/>
                  </a:lnTo>
                  <a:lnTo>
                    <a:pt x="f19" y="f20"/>
                  </a:lnTo>
                  <a:lnTo>
                    <a:pt x="f21" y="f22"/>
                  </a:lnTo>
                  <a:lnTo>
                    <a:pt x="f23" y="f22"/>
                  </a:lnTo>
                  <a:lnTo>
                    <a:pt x="f24" y="f22"/>
                  </a:lnTo>
                  <a:lnTo>
                    <a:pt x="f25" y="f26"/>
                  </a:lnTo>
                  <a:lnTo>
                    <a:pt x="f27" y="f28"/>
                  </a:lnTo>
                  <a:lnTo>
                    <a:pt x="f29" y="f30"/>
                  </a:lnTo>
                  <a:lnTo>
                    <a:pt x="f31" y="f14"/>
                  </a:lnTo>
                  <a:lnTo>
                    <a:pt x="f32" y="f12"/>
                  </a:lnTo>
                  <a:lnTo>
                    <a:pt x="f33" y="f34"/>
                  </a:lnTo>
                  <a:lnTo>
                    <a:pt x="f35" y="f36"/>
                  </a:lnTo>
                  <a:lnTo>
                    <a:pt x="f37" y="f38"/>
                  </a:lnTo>
                  <a:lnTo>
                    <a:pt x="f39" y="f40"/>
                  </a:lnTo>
                  <a:lnTo>
                    <a:pt x="f41" y="f42"/>
                  </a:lnTo>
                  <a:lnTo>
                    <a:pt x="f43" y="f44"/>
                  </a:lnTo>
                  <a:lnTo>
                    <a:pt x="f45" y="f46"/>
                  </a:lnTo>
                  <a:lnTo>
                    <a:pt x="f2" y="f47"/>
                  </a:lnTo>
                  <a:lnTo>
                    <a:pt x="f2" y="f48"/>
                  </a:lnTo>
                  <a:lnTo>
                    <a:pt x="f49" y="f50"/>
                  </a:lnTo>
                  <a:lnTo>
                    <a:pt x="f51" y="f52"/>
                  </a:lnTo>
                  <a:lnTo>
                    <a:pt x="f53" y="f54"/>
                  </a:lnTo>
                  <a:lnTo>
                    <a:pt x="f55" y="f56"/>
                  </a:lnTo>
                  <a:lnTo>
                    <a:pt x="f57" y="f58"/>
                  </a:lnTo>
                  <a:lnTo>
                    <a:pt x="f59" y="f60"/>
                  </a:lnTo>
                  <a:lnTo>
                    <a:pt x="f61" y="f62"/>
                  </a:lnTo>
                  <a:lnTo>
                    <a:pt x="f63" y="f64"/>
                  </a:lnTo>
                  <a:lnTo>
                    <a:pt x="f31" y="f65"/>
                  </a:lnTo>
                  <a:lnTo>
                    <a:pt x="f66" y="f67"/>
                  </a:lnTo>
                  <a:lnTo>
                    <a:pt x="f68" y="f69"/>
                  </a:lnTo>
                  <a:lnTo>
                    <a:pt x="f70" y="f4"/>
                  </a:lnTo>
                  <a:lnTo>
                    <a:pt x="f71" y="f69"/>
                  </a:lnTo>
                  <a:lnTo>
                    <a:pt x="f72" y="f73"/>
                  </a:lnTo>
                  <a:lnTo>
                    <a:pt x="f74" y="f75"/>
                  </a:lnTo>
                  <a:lnTo>
                    <a:pt x="f76" y="f77"/>
                  </a:lnTo>
                  <a:lnTo>
                    <a:pt x="f78" y="f79"/>
                  </a:lnTo>
                  <a:lnTo>
                    <a:pt x="f80" y="f81"/>
                  </a:lnTo>
                  <a:lnTo>
                    <a:pt x="f82" y="f83"/>
                  </a:lnTo>
                  <a:lnTo>
                    <a:pt x="f84" y="f85"/>
                  </a:lnTo>
                  <a:lnTo>
                    <a:pt x="f86" y="f87"/>
                  </a:lnTo>
                  <a:lnTo>
                    <a:pt x="f88" y="f89"/>
                  </a:lnTo>
                  <a:lnTo>
                    <a:pt x="f90" y="f91"/>
                  </a:lnTo>
                  <a:lnTo>
                    <a:pt x="f92" y="f93"/>
                  </a:lnTo>
                  <a:lnTo>
                    <a:pt x="f94" y="f95"/>
                  </a:lnTo>
                  <a:lnTo>
                    <a:pt x="f96" y="f97"/>
                  </a:lnTo>
                  <a:lnTo>
                    <a:pt x="f3" y="f2"/>
                  </a:lnTo>
                  <a:lnTo>
                    <a:pt x="f5" y="f6"/>
                  </a:lnTo>
                  <a:close/>
                </a:path>
              </a:pathLst>
            </a:custGeom>
            <a:solidFill>
              <a:srgbClr val="7577AF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15" name="Полилиния 14"/>
            <p:cNvSpPr/>
            <p:nvPr/>
          </p:nvSpPr>
          <p:spPr>
            <a:xfrm>
              <a:off x="5875920" y="5419440"/>
              <a:ext cx="191880" cy="26352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56"/>
                <a:gd name="f4" fmla="val 258"/>
                <a:gd name="f5" fmla="val 42"/>
                <a:gd name="f6" fmla="val 235"/>
                <a:gd name="f7" fmla="val 133"/>
                <a:gd name="f8" fmla="val 114"/>
                <a:gd name="f9" fmla="val 212"/>
                <a:gd name="f10" fmla="val 101"/>
                <a:gd name="f11" fmla="val 171"/>
                <a:gd name="f12" fmla="val 95"/>
                <a:gd name="f13" fmla="val 137"/>
                <a:gd name="f14" fmla="val 107"/>
                <a:gd name="f15" fmla="val 102"/>
                <a:gd name="f16" fmla="val 79"/>
                <a:gd name="f17" fmla="val 115"/>
                <a:gd name="f18" fmla="val 53"/>
                <a:gd name="f19" fmla="val 26"/>
                <a:gd name="f20" fmla="val 124"/>
                <a:gd name="f21" fmla="val 4"/>
                <a:gd name="f22" fmla="val 12"/>
                <a:gd name="f23" fmla="val 71"/>
                <a:gd name="f24" fmla="val 23"/>
                <a:gd name="f25" fmla="val 51"/>
                <a:gd name="f26" fmla="val 34"/>
                <a:gd name="f27" fmla="val 48"/>
                <a:gd name="f28" fmla="val 21"/>
                <a:gd name="f29" fmla="val 63"/>
                <a:gd name="f30" fmla="val 11"/>
                <a:gd name="f31" fmla="val 96"/>
                <a:gd name="f32" fmla="val 1"/>
                <a:gd name="f33" fmla="val 2"/>
                <a:gd name="f34" fmla="val 152"/>
                <a:gd name="f35" fmla="val 6"/>
                <a:gd name="f36" fmla="val 170"/>
                <a:gd name="f37" fmla="val 13"/>
                <a:gd name="f38" fmla="val 187"/>
                <a:gd name="f39" fmla="val 205"/>
                <a:gd name="f40" fmla="val 31"/>
                <a:gd name="f41" fmla="val 220"/>
                <a:gd name="f42" fmla="*/ f0 1 156"/>
                <a:gd name="f43" fmla="*/ f1 1 258"/>
                <a:gd name="f44" fmla="val f2"/>
                <a:gd name="f45" fmla="val f3"/>
                <a:gd name="f46" fmla="val f4"/>
                <a:gd name="f47" fmla="+- f46 0 f44"/>
                <a:gd name="f48" fmla="+- f45 0 f44"/>
                <a:gd name="f49" fmla="*/ f48 1 156"/>
                <a:gd name="f50" fmla="*/ f47 1 258"/>
                <a:gd name="f51" fmla="*/ f44 1 f49"/>
                <a:gd name="f52" fmla="*/ f45 1 f49"/>
                <a:gd name="f53" fmla="*/ f44 1 f50"/>
                <a:gd name="f54" fmla="*/ f46 1 f50"/>
                <a:gd name="f55" fmla="*/ f51 f42 1"/>
                <a:gd name="f56" fmla="*/ f52 f42 1"/>
                <a:gd name="f57" fmla="*/ f54 f43 1"/>
                <a:gd name="f58" fmla="*/ f53 f4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5" t="f58" r="f56" b="f57"/>
              <a:pathLst>
                <a:path w="156" h="258">
                  <a:moveTo>
                    <a:pt x="f5" y="f6"/>
                  </a:moveTo>
                  <a:lnTo>
                    <a:pt x="f7" y="f4"/>
                  </a:lnTo>
                  <a:lnTo>
                    <a:pt x="f8" y="f9"/>
                  </a:lnTo>
                  <a:lnTo>
                    <a:pt x="f10" y="f11"/>
                  </a:lnTo>
                  <a:lnTo>
                    <a:pt x="f12" y="f13"/>
                  </a:lnTo>
                  <a:lnTo>
                    <a:pt x="f12" y="f14"/>
                  </a:lnTo>
                  <a:lnTo>
                    <a:pt x="f15" y="f16"/>
                  </a:lnTo>
                  <a:lnTo>
                    <a:pt x="f17" y="f18"/>
                  </a:lnTo>
                  <a:lnTo>
                    <a:pt x="f7" y="f19"/>
                  </a:lnTo>
                  <a:lnTo>
                    <a:pt x="f3" y="f2"/>
                  </a:lnTo>
                  <a:lnTo>
                    <a:pt x="f20" y="f21"/>
                  </a:lnTo>
                  <a:lnTo>
                    <a:pt x="f12" y="f22"/>
                  </a:lnTo>
                  <a:lnTo>
                    <a:pt x="f23" y="f24"/>
                  </a:lnTo>
                  <a:lnTo>
                    <a:pt x="f25" y="f26"/>
                  </a:lnTo>
                  <a:lnTo>
                    <a:pt x="f26" y="f27"/>
                  </a:lnTo>
                  <a:lnTo>
                    <a:pt x="f28" y="f29"/>
                  </a:lnTo>
                  <a:lnTo>
                    <a:pt x="f30" y="f16"/>
                  </a:lnTo>
                  <a:lnTo>
                    <a:pt x="f21" y="f31"/>
                  </a:lnTo>
                  <a:lnTo>
                    <a:pt x="f32" y="f17"/>
                  </a:lnTo>
                  <a:lnTo>
                    <a:pt x="f2" y="f7"/>
                  </a:lnTo>
                  <a:lnTo>
                    <a:pt x="f33" y="f34"/>
                  </a:lnTo>
                  <a:lnTo>
                    <a:pt x="f35" y="f36"/>
                  </a:lnTo>
                  <a:lnTo>
                    <a:pt x="f37" y="f38"/>
                  </a:lnTo>
                  <a:lnTo>
                    <a:pt x="f28" y="f39"/>
                  </a:lnTo>
                  <a:lnTo>
                    <a:pt x="f40" y="f41"/>
                  </a:lnTo>
                  <a:lnTo>
                    <a:pt x="f5" y="f6"/>
                  </a:lnTo>
                  <a:close/>
                </a:path>
              </a:pathLst>
            </a:custGeom>
            <a:solidFill>
              <a:srgbClr val="7577AF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16" name="Полилиния 15"/>
            <p:cNvSpPr/>
            <p:nvPr/>
          </p:nvSpPr>
          <p:spPr>
            <a:xfrm>
              <a:off x="5880600" y="5425560"/>
              <a:ext cx="177840" cy="24912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5"/>
                <a:gd name="f4" fmla="val 242"/>
                <a:gd name="f5" fmla="val 39"/>
                <a:gd name="f6" fmla="val 222"/>
                <a:gd name="f7" fmla="val 50"/>
                <a:gd name="f8" fmla="val 224"/>
                <a:gd name="f9" fmla="val 60"/>
                <a:gd name="f10" fmla="val 226"/>
                <a:gd name="f11" fmla="val 71"/>
                <a:gd name="f12" fmla="val 230"/>
                <a:gd name="f13" fmla="val 81"/>
                <a:gd name="f14" fmla="val 232"/>
                <a:gd name="f15" fmla="val 91"/>
                <a:gd name="f16" fmla="val 234"/>
                <a:gd name="f17" fmla="val 102"/>
                <a:gd name="f18" fmla="val 237"/>
                <a:gd name="f19" fmla="val 112"/>
                <a:gd name="f20" fmla="val 240"/>
                <a:gd name="f21" fmla="val 122"/>
                <a:gd name="f22" fmla="val 103"/>
                <a:gd name="f23" fmla="val 200"/>
                <a:gd name="f24" fmla="val 163"/>
                <a:gd name="f25" fmla="val 86"/>
                <a:gd name="f26" fmla="val 131"/>
                <a:gd name="f27" fmla="val 87"/>
                <a:gd name="f28" fmla="val 94"/>
                <a:gd name="f29" fmla="val 76"/>
                <a:gd name="f30" fmla="val 105"/>
                <a:gd name="f31" fmla="val 124"/>
                <a:gd name="f32" fmla="val 25"/>
                <a:gd name="f33" fmla="val 89"/>
                <a:gd name="f34" fmla="val 11"/>
                <a:gd name="f35" fmla="val 49"/>
                <a:gd name="f36" fmla="val 32"/>
                <a:gd name="f37" fmla="val 21"/>
                <a:gd name="f38" fmla="val 59"/>
                <a:gd name="f39" fmla="val 5"/>
                <a:gd name="f40" fmla="val 90"/>
                <a:gd name="f41" fmla="val 125"/>
                <a:gd name="f42" fmla="val 6"/>
                <a:gd name="f43" fmla="val 160"/>
                <a:gd name="f44" fmla="val 19"/>
                <a:gd name="f45" fmla="val 193"/>
                <a:gd name="f46" fmla="*/ f0 1 145"/>
                <a:gd name="f47" fmla="*/ f1 1 242"/>
                <a:gd name="f48" fmla="val f2"/>
                <a:gd name="f49" fmla="val f3"/>
                <a:gd name="f50" fmla="val f4"/>
                <a:gd name="f51" fmla="+- f50 0 f48"/>
                <a:gd name="f52" fmla="+- f49 0 f48"/>
                <a:gd name="f53" fmla="*/ f52 1 145"/>
                <a:gd name="f54" fmla="*/ f51 1 242"/>
                <a:gd name="f55" fmla="*/ f48 1 f53"/>
                <a:gd name="f56" fmla="*/ f49 1 f53"/>
                <a:gd name="f57" fmla="*/ f48 1 f54"/>
                <a:gd name="f58" fmla="*/ f50 1 f54"/>
                <a:gd name="f59" fmla="*/ f55 f46 1"/>
                <a:gd name="f60" fmla="*/ f56 f46 1"/>
                <a:gd name="f61" fmla="*/ f58 f47 1"/>
                <a:gd name="f62" fmla="*/ f57 f4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9" t="f62" r="f60" b="f61"/>
              <a:pathLst>
                <a:path w="145" h="242">
                  <a:moveTo>
                    <a:pt x="f5" y="f6"/>
                  </a:moveTo>
                  <a:lnTo>
                    <a:pt x="f7" y="f8"/>
                  </a:lnTo>
                  <a:lnTo>
                    <a:pt x="f9" y="f10"/>
                  </a:lnTo>
                  <a:lnTo>
                    <a:pt x="f11" y="f12"/>
                  </a:lnTo>
                  <a:lnTo>
                    <a:pt x="f13" y="f14"/>
                  </a:lnTo>
                  <a:lnTo>
                    <a:pt x="f15" y="f16"/>
                  </a:lnTo>
                  <a:lnTo>
                    <a:pt x="f17" y="f18"/>
                  </a:lnTo>
                  <a:lnTo>
                    <a:pt x="f19" y="f20"/>
                  </a:lnTo>
                  <a:lnTo>
                    <a:pt x="f21" y="f4"/>
                  </a:lnTo>
                  <a:lnTo>
                    <a:pt x="f22" y="f23"/>
                  </a:lnTo>
                  <a:lnTo>
                    <a:pt x="f15" y="f24"/>
                  </a:lnTo>
                  <a:lnTo>
                    <a:pt x="f25" y="f26"/>
                  </a:lnTo>
                  <a:lnTo>
                    <a:pt x="f27" y="f17"/>
                  </a:lnTo>
                  <a:lnTo>
                    <a:pt x="f28" y="f29"/>
                  </a:lnTo>
                  <a:lnTo>
                    <a:pt x="f30" y="f7"/>
                  </a:lnTo>
                  <a:lnTo>
                    <a:pt x="f31" y="f32"/>
                  </a:lnTo>
                  <a:lnTo>
                    <a:pt x="f3" y="f2"/>
                  </a:lnTo>
                  <a:lnTo>
                    <a:pt x="f33" y="f34"/>
                  </a:lnTo>
                  <a:lnTo>
                    <a:pt x="f35" y="f36"/>
                  </a:lnTo>
                  <a:lnTo>
                    <a:pt x="f37" y="f38"/>
                  </a:lnTo>
                  <a:lnTo>
                    <a:pt x="f39" y="f40"/>
                  </a:lnTo>
                  <a:lnTo>
                    <a:pt x="f2" y="f41"/>
                  </a:lnTo>
                  <a:lnTo>
                    <a:pt x="f42" y="f43"/>
                  </a:lnTo>
                  <a:lnTo>
                    <a:pt x="f44" y="f45"/>
                  </a:lnTo>
                  <a:lnTo>
                    <a:pt x="f5" y="f6"/>
                  </a:lnTo>
                  <a:close/>
                </a:path>
              </a:pathLst>
            </a:custGeom>
            <a:solidFill>
              <a:srgbClr val="7C7FB5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17" name="Полилиния 16"/>
            <p:cNvSpPr/>
            <p:nvPr/>
          </p:nvSpPr>
          <p:spPr>
            <a:xfrm>
              <a:off x="5885640" y="5432040"/>
              <a:ext cx="162720" cy="23472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33"/>
                <a:gd name="f4" fmla="val 229"/>
                <a:gd name="f5" fmla="val 34"/>
                <a:gd name="f6" fmla="val 209"/>
                <a:gd name="f7" fmla="val 44"/>
                <a:gd name="f8" fmla="val 211"/>
                <a:gd name="f9" fmla="val 54"/>
                <a:gd name="f10" fmla="val 213"/>
                <a:gd name="f11" fmla="val 63"/>
                <a:gd name="f12" fmla="val 217"/>
                <a:gd name="f13" fmla="val 72"/>
                <a:gd name="f14" fmla="val 219"/>
                <a:gd name="f15" fmla="val 82"/>
                <a:gd name="f16" fmla="val 221"/>
                <a:gd name="f17" fmla="val 92"/>
                <a:gd name="f18" fmla="val 224"/>
                <a:gd name="f19" fmla="val 101"/>
                <a:gd name="f20" fmla="val 227"/>
                <a:gd name="f21" fmla="val 110"/>
                <a:gd name="f22" fmla="val 189"/>
                <a:gd name="f23" fmla="val 79"/>
                <a:gd name="f24" fmla="val 155"/>
                <a:gd name="f25" fmla="val 75"/>
                <a:gd name="f26" fmla="val 125"/>
                <a:gd name="f27" fmla="val 76"/>
                <a:gd name="f28" fmla="val 97"/>
                <a:gd name="f29" fmla="val 73"/>
                <a:gd name="f30" fmla="val 94"/>
                <a:gd name="f31" fmla="val 49"/>
                <a:gd name="f32" fmla="val 112"/>
                <a:gd name="f33" fmla="val 24"/>
                <a:gd name="f34" fmla="val 11"/>
                <a:gd name="f35" fmla="val 45"/>
                <a:gd name="f36" fmla="val 30"/>
                <a:gd name="f37" fmla="val 18"/>
                <a:gd name="f38" fmla="val 56"/>
                <a:gd name="f39" fmla="val 5"/>
                <a:gd name="f40" fmla="val 85"/>
                <a:gd name="f41" fmla="val 117"/>
                <a:gd name="f42" fmla="val 3"/>
                <a:gd name="f43" fmla="val 150"/>
                <a:gd name="f44" fmla="val 16"/>
                <a:gd name="f45" fmla="val 181"/>
                <a:gd name="f46" fmla="*/ f0 1 133"/>
                <a:gd name="f47" fmla="*/ f1 1 229"/>
                <a:gd name="f48" fmla="val f2"/>
                <a:gd name="f49" fmla="val f3"/>
                <a:gd name="f50" fmla="val f4"/>
                <a:gd name="f51" fmla="+- f50 0 f48"/>
                <a:gd name="f52" fmla="+- f49 0 f48"/>
                <a:gd name="f53" fmla="*/ f52 1 133"/>
                <a:gd name="f54" fmla="*/ f51 1 229"/>
                <a:gd name="f55" fmla="*/ f48 1 f53"/>
                <a:gd name="f56" fmla="*/ f49 1 f53"/>
                <a:gd name="f57" fmla="*/ f48 1 f54"/>
                <a:gd name="f58" fmla="*/ f50 1 f54"/>
                <a:gd name="f59" fmla="*/ f55 f46 1"/>
                <a:gd name="f60" fmla="*/ f56 f46 1"/>
                <a:gd name="f61" fmla="*/ f58 f47 1"/>
                <a:gd name="f62" fmla="*/ f57 f4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9" t="f62" r="f60" b="f61"/>
              <a:pathLst>
                <a:path w="133" h="229">
                  <a:moveTo>
                    <a:pt x="f5" y="f6"/>
                  </a:moveTo>
                  <a:lnTo>
                    <a:pt x="f7" y="f8"/>
                  </a:lnTo>
                  <a:lnTo>
                    <a:pt x="f9" y="f10"/>
                  </a:lnTo>
                  <a:lnTo>
                    <a:pt x="f11" y="f12"/>
                  </a:lnTo>
                  <a:lnTo>
                    <a:pt x="f13" y="f14"/>
                  </a:lnTo>
                  <a:lnTo>
                    <a:pt x="f15" y="f16"/>
                  </a:lnTo>
                  <a:lnTo>
                    <a:pt x="f17" y="f18"/>
                  </a:lnTo>
                  <a:lnTo>
                    <a:pt x="f19" y="f20"/>
                  </a:lnTo>
                  <a:lnTo>
                    <a:pt x="f21" y="f4"/>
                  </a:lnTo>
                  <a:lnTo>
                    <a:pt x="f17" y="f22"/>
                  </a:lnTo>
                  <a:lnTo>
                    <a:pt x="f23" y="f24"/>
                  </a:lnTo>
                  <a:lnTo>
                    <a:pt x="f25" y="f26"/>
                  </a:lnTo>
                  <a:lnTo>
                    <a:pt x="f27" y="f28"/>
                  </a:lnTo>
                  <a:lnTo>
                    <a:pt x="f15" y="f29"/>
                  </a:lnTo>
                  <a:lnTo>
                    <a:pt x="f30" y="f31"/>
                  </a:lnTo>
                  <a:lnTo>
                    <a:pt x="f32" y="f33"/>
                  </a:lnTo>
                  <a:lnTo>
                    <a:pt x="f3" y="f2"/>
                  </a:lnTo>
                  <a:lnTo>
                    <a:pt x="f15" y="f34"/>
                  </a:lnTo>
                  <a:lnTo>
                    <a:pt x="f35" y="f36"/>
                  </a:lnTo>
                  <a:lnTo>
                    <a:pt x="f37" y="f38"/>
                  </a:lnTo>
                  <a:lnTo>
                    <a:pt x="f39" y="f40"/>
                  </a:lnTo>
                  <a:lnTo>
                    <a:pt x="f2" y="f41"/>
                  </a:lnTo>
                  <a:lnTo>
                    <a:pt x="f42" y="f43"/>
                  </a:lnTo>
                  <a:lnTo>
                    <a:pt x="f44" y="f45"/>
                  </a:lnTo>
                  <a:lnTo>
                    <a:pt x="f5" y="f6"/>
                  </a:lnTo>
                  <a:close/>
                </a:path>
              </a:pathLst>
            </a:custGeom>
            <a:solidFill>
              <a:srgbClr val="8987B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18" name="Полилиния 17"/>
            <p:cNvSpPr/>
            <p:nvPr/>
          </p:nvSpPr>
          <p:spPr>
            <a:xfrm>
              <a:off x="5890680" y="5437800"/>
              <a:ext cx="150840" cy="21888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25"/>
                <a:gd name="f4" fmla="val 214"/>
                <a:gd name="f5" fmla="val 31"/>
                <a:gd name="f6" fmla="val 195"/>
                <a:gd name="f7" fmla="val 41"/>
                <a:gd name="f8" fmla="val 197"/>
                <a:gd name="f9" fmla="val 49"/>
                <a:gd name="f10" fmla="val 199"/>
                <a:gd name="f11" fmla="val 58"/>
                <a:gd name="f12" fmla="val 203"/>
                <a:gd name="f13" fmla="val 66"/>
                <a:gd name="f14" fmla="val 205"/>
                <a:gd name="f15" fmla="val 75"/>
                <a:gd name="f16" fmla="val 207"/>
                <a:gd name="f17" fmla="val 83"/>
                <a:gd name="f18" fmla="val 210"/>
                <a:gd name="f19" fmla="val 92"/>
                <a:gd name="f20" fmla="val 212"/>
                <a:gd name="f21" fmla="val 100"/>
                <a:gd name="f22" fmla="val 82"/>
                <a:gd name="f23" fmla="val 177"/>
                <a:gd name="f24" fmla="val 72"/>
                <a:gd name="f25" fmla="val 145"/>
                <a:gd name="f26" fmla="val 117"/>
                <a:gd name="f27" fmla="val 68"/>
                <a:gd name="f28" fmla="val 74"/>
                <a:gd name="f29" fmla="val 69"/>
                <a:gd name="f30" fmla="val 87"/>
                <a:gd name="f31" fmla="val 46"/>
                <a:gd name="f32" fmla="val 104"/>
                <a:gd name="f33" fmla="val 24"/>
                <a:gd name="f34" fmla="val 77"/>
                <a:gd name="f35" fmla="val 10"/>
                <a:gd name="f36" fmla="val 43"/>
                <a:gd name="f37" fmla="val 28"/>
                <a:gd name="f38" fmla="val 19"/>
                <a:gd name="f39" fmla="val 51"/>
                <a:gd name="f40" fmla="val 6"/>
                <a:gd name="f41" fmla="val 78"/>
                <a:gd name="f42" fmla="val 108"/>
                <a:gd name="f43" fmla="val 4"/>
                <a:gd name="f44" fmla="val 139"/>
                <a:gd name="f45" fmla="val 15"/>
                <a:gd name="f46" fmla="val 168"/>
                <a:gd name="f47" fmla="*/ f0 1 125"/>
                <a:gd name="f48" fmla="*/ f1 1 214"/>
                <a:gd name="f49" fmla="val f2"/>
                <a:gd name="f50" fmla="val f3"/>
                <a:gd name="f51" fmla="val f4"/>
                <a:gd name="f52" fmla="+- f51 0 f49"/>
                <a:gd name="f53" fmla="+- f50 0 f49"/>
                <a:gd name="f54" fmla="*/ f53 1 125"/>
                <a:gd name="f55" fmla="*/ f52 1 214"/>
                <a:gd name="f56" fmla="*/ f49 1 f54"/>
                <a:gd name="f57" fmla="*/ f50 1 f54"/>
                <a:gd name="f58" fmla="*/ f49 1 f55"/>
                <a:gd name="f59" fmla="*/ f51 1 f55"/>
                <a:gd name="f60" fmla="*/ f56 f47 1"/>
                <a:gd name="f61" fmla="*/ f57 f47 1"/>
                <a:gd name="f62" fmla="*/ f59 f48 1"/>
                <a:gd name="f63" fmla="*/ f58 f4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60" t="f63" r="f61" b="f62"/>
              <a:pathLst>
                <a:path w="125" h="214">
                  <a:moveTo>
                    <a:pt x="f5" y="f6"/>
                  </a:moveTo>
                  <a:lnTo>
                    <a:pt x="f7" y="f8"/>
                  </a:lnTo>
                  <a:lnTo>
                    <a:pt x="f9" y="f10"/>
                  </a:lnTo>
                  <a:lnTo>
                    <a:pt x="f11" y="f12"/>
                  </a:lnTo>
                  <a:lnTo>
                    <a:pt x="f13" y="f14"/>
                  </a:lnTo>
                  <a:lnTo>
                    <a:pt x="f15" y="f16"/>
                  </a:lnTo>
                  <a:lnTo>
                    <a:pt x="f17" y="f18"/>
                  </a:lnTo>
                  <a:lnTo>
                    <a:pt x="f19" y="f20"/>
                  </a:lnTo>
                  <a:lnTo>
                    <a:pt x="f21" y="f4"/>
                  </a:lnTo>
                  <a:lnTo>
                    <a:pt x="f22" y="f23"/>
                  </a:lnTo>
                  <a:lnTo>
                    <a:pt x="f24" y="f25"/>
                  </a:lnTo>
                  <a:lnTo>
                    <a:pt x="f13" y="f26"/>
                  </a:lnTo>
                  <a:lnTo>
                    <a:pt x="f27" y="f19"/>
                  </a:lnTo>
                  <a:lnTo>
                    <a:pt x="f28" y="f29"/>
                  </a:lnTo>
                  <a:lnTo>
                    <a:pt x="f30" y="f31"/>
                  </a:lnTo>
                  <a:lnTo>
                    <a:pt x="f32" y="f33"/>
                  </a:lnTo>
                  <a:lnTo>
                    <a:pt x="f3" y="f2"/>
                  </a:lnTo>
                  <a:lnTo>
                    <a:pt x="f34" y="f35"/>
                  </a:lnTo>
                  <a:lnTo>
                    <a:pt x="f36" y="f37"/>
                  </a:lnTo>
                  <a:lnTo>
                    <a:pt x="f38" y="f39"/>
                  </a:lnTo>
                  <a:lnTo>
                    <a:pt x="f40" y="f41"/>
                  </a:lnTo>
                  <a:lnTo>
                    <a:pt x="f2" y="f42"/>
                  </a:lnTo>
                  <a:lnTo>
                    <a:pt x="f43" y="f44"/>
                  </a:lnTo>
                  <a:lnTo>
                    <a:pt x="f45" y="f46"/>
                  </a:lnTo>
                  <a:lnTo>
                    <a:pt x="f5" y="f6"/>
                  </a:lnTo>
                  <a:close/>
                </a:path>
              </a:pathLst>
            </a:custGeom>
            <a:solidFill>
              <a:srgbClr val="918EC1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19" name="Полилиния 18"/>
            <p:cNvSpPr/>
            <p:nvPr/>
          </p:nvSpPr>
          <p:spPr>
            <a:xfrm>
              <a:off x="5895000" y="5443920"/>
              <a:ext cx="136440" cy="20448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13"/>
                <a:gd name="f4" fmla="val 200"/>
                <a:gd name="f5" fmla="val 26"/>
                <a:gd name="f6" fmla="val 181"/>
                <a:gd name="f7" fmla="val 34"/>
                <a:gd name="f8" fmla="val 183"/>
                <a:gd name="f9" fmla="val 41"/>
                <a:gd name="f10" fmla="val 185"/>
                <a:gd name="f11" fmla="val 49"/>
                <a:gd name="f12" fmla="val 187"/>
                <a:gd name="f13" fmla="val 57"/>
                <a:gd name="f14" fmla="val 190"/>
                <a:gd name="f15" fmla="val 65"/>
                <a:gd name="f16" fmla="val 193"/>
                <a:gd name="f17" fmla="val 72"/>
                <a:gd name="f18" fmla="val 196"/>
                <a:gd name="f19" fmla="val 80"/>
                <a:gd name="f20" fmla="val 198"/>
                <a:gd name="f21" fmla="val 87"/>
                <a:gd name="f22" fmla="val 70"/>
                <a:gd name="f23" fmla="val 166"/>
                <a:gd name="f24" fmla="val 60"/>
                <a:gd name="f25" fmla="val 137"/>
                <a:gd name="f26" fmla="val 55"/>
                <a:gd name="f27" fmla="val 110"/>
                <a:gd name="f28" fmla="val 86"/>
                <a:gd name="f29" fmla="val 64"/>
                <a:gd name="f30" fmla="val 76"/>
                <a:gd name="f31" fmla="val 44"/>
                <a:gd name="f32" fmla="val 92"/>
                <a:gd name="f33" fmla="val 22"/>
                <a:gd name="f34" fmla="val 71"/>
                <a:gd name="f35" fmla="val 9"/>
                <a:gd name="f36" fmla="val 39"/>
                <a:gd name="f37" fmla="val 25"/>
                <a:gd name="f38" fmla="val 17"/>
                <a:gd name="f39" fmla="val 47"/>
                <a:gd name="f40" fmla="val 4"/>
                <a:gd name="f41" fmla="val 100"/>
                <a:gd name="f42" fmla="val 2"/>
                <a:gd name="f43" fmla="val 129"/>
                <a:gd name="f44" fmla="val 11"/>
                <a:gd name="f45" fmla="val 156"/>
                <a:gd name="f46" fmla="*/ f0 1 113"/>
                <a:gd name="f47" fmla="*/ f1 1 200"/>
                <a:gd name="f48" fmla="val f2"/>
                <a:gd name="f49" fmla="val f3"/>
                <a:gd name="f50" fmla="val f4"/>
                <a:gd name="f51" fmla="+- f50 0 f48"/>
                <a:gd name="f52" fmla="+- f49 0 f48"/>
                <a:gd name="f53" fmla="*/ f52 1 113"/>
                <a:gd name="f54" fmla="*/ f51 1 200"/>
                <a:gd name="f55" fmla="*/ f48 1 f53"/>
                <a:gd name="f56" fmla="*/ f49 1 f53"/>
                <a:gd name="f57" fmla="*/ f48 1 f54"/>
                <a:gd name="f58" fmla="*/ f50 1 f54"/>
                <a:gd name="f59" fmla="*/ f55 f46 1"/>
                <a:gd name="f60" fmla="*/ f56 f46 1"/>
                <a:gd name="f61" fmla="*/ f58 f47 1"/>
                <a:gd name="f62" fmla="*/ f57 f4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9" t="f62" r="f60" b="f61"/>
              <a:pathLst>
                <a:path w="113" h="200">
                  <a:moveTo>
                    <a:pt x="f5" y="f6"/>
                  </a:moveTo>
                  <a:lnTo>
                    <a:pt x="f7" y="f8"/>
                  </a:lnTo>
                  <a:lnTo>
                    <a:pt x="f9" y="f10"/>
                  </a:lnTo>
                  <a:lnTo>
                    <a:pt x="f11" y="f12"/>
                  </a:lnTo>
                  <a:lnTo>
                    <a:pt x="f13" y="f14"/>
                  </a:lnTo>
                  <a:lnTo>
                    <a:pt x="f15" y="f16"/>
                  </a:lnTo>
                  <a:lnTo>
                    <a:pt x="f17" y="f18"/>
                  </a:lnTo>
                  <a:lnTo>
                    <a:pt x="f19" y="f20"/>
                  </a:lnTo>
                  <a:lnTo>
                    <a:pt x="f21" y="f4"/>
                  </a:lnTo>
                  <a:lnTo>
                    <a:pt x="f22" y="f23"/>
                  </a:lnTo>
                  <a:lnTo>
                    <a:pt x="f24" y="f25"/>
                  </a:lnTo>
                  <a:lnTo>
                    <a:pt x="f26" y="f27"/>
                  </a:lnTo>
                  <a:lnTo>
                    <a:pt x="f13" y="f28"/>
                  </a:lnTo>
                  <a:lnTo>
                    <a:pt x="f29" y="f29"/>
                  </a:lnTo>
                  <a:lnTo>
                    <a:pt x="f30" y="f31"/>
                  </a:lnTo>
                  <a:lnTo>
                    <a:pt x="f32" y="f33"/>
                  </a:lnTo>
                  <a:lnTo>
                    <a:pt x="f3" y="f2"/>
                  </a:lnTo>
                  <a:lnTo>
                    <a:pt x="f34" y="f35"/>
                  </a:lnTo>
                  <a:lnTo>
                    <a:pt x="f36" y="f37"/>
                  </a:lnTo>
                  <a:lnTo>
                    <a:pt x="f38" y="f39"/>
                  </a:lnTo>
                  <a:lnTo>
                    <a:pt x="f40" y="f17"/>
                  </a:lnTo>
                  <a:lnTo>
                    <a:pt x="f2" y="f41"/>
                  </a:lnTo>
                  <a:lnTo>
                    <a:pt x="f42" y="f43"/>
                  </a:lnTo>
                  <a:lnTo>
                    <a:pt x="f44" y="f45"/>
                  </a:lnTo>
                  <a:lnTo>
                    <a:pt x="f5" y="f6"/>
                  </a:lnTo>
                  <a:close/>
                </a:path>
              </a:pathLst>
            </a:custGeom>
            <a:solidFill>
              <a:srgbClr val="9996C6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20" name="Полилиния 19"/>
            <p:cNvSpPr/>
            <p:nvPr/>
          </p:nvSpPr>
          <p:spPr>
            <a:xfrm>
              <a:off x="5900040" y="5450040"/>
              <a:ext cx="122040" cy="187920"/>
            </a:xfrm>
            <a:custGeom>
              <a:avLst/>
              <a:gdLst>
                <a:gd name="f0" fmla="val 180"/>
                <a:gd name="f1" fmla="val w"/>
                <a:gd name="f2" fmla="val h"/>
                <a:gd name="f3" fmla="val 0"/>
                <a:gd name="f4" fmla="val 102"/>
                <a:gd name="f5" fmla="val 185"/>
                <a:gd name="f6" fmla="val 23"/>
                <a:gd name="f7" fmla="val 168"/>
                <a:gd name="f8" fmla="val 30"/>
                <a:gd name="f9" fmla="val 170"/>
                <a:gd name="f10" fmla="val 36"/>
                <a:gd name="f11" fmla="val 172"/>
                <a:gd name="f12" fmla="val 43"/>
                <a:gd name="f13" fmla="val 175"/>
                <a:gd name="f14" fmla="val 50"/>
                <a:gd name="f15" fmla="val 176"/>
                <a:gd name="f16" fmla="val 57"/>
                <a:gd name="f17" fmla="val 178"/>
                <a:gd name="f18" fmla="val 64"/>
                <a:gd name="f19" fmla="val 71"/>
                <a:gd name="f20" fmla="val 183"/>
                <a:gd name="f21" fmla="val 77"/>
                <a:gd name="f22" fmla="val 61"/>
                <a:gd name="f23" fmla="val 154"/>
                <a:gd name="f24" fmla="val 51"/>
                <a:gd name="f25" fmla="val 127"/>
                <a:gd name="f26" fmla="val 46"/>
                <a:gd name="f27" fmla="val 103"/>
                <a:gd name="f28" fmla="val 47"/>
                <a:gd name="f29" fmla="val 81"/>
                <a:gd name="f30" fmla="val 54"/>
                <a:gd name="f31" fmla="val 66"/>
                <a:gd name="f32" fmla="val 41"/>
                <a:gd name="f33" fmla="val 82"/>
                <a:gd name="f34" fmla="val 21"/>
                <a:gd name="f35" fmla="val 65"/>
                <a:gd name="f36" fmla="val 8"/>
                <a:gd name="f37" fmla="val 16"/>
                <a:gd name="f38" fmla="val 42"/>
                <a:gd name="f39" fmla="val 5"/>
                <a:gd name="f40" fmla="val 92"/>
                <a:gd name="f41" fmla="val 1"/>
                <a:gd name="f42" fmla="val 118"/>
                <a:gd name="f43" fmla="val 9"/>
                <a:gd name="f44" fmla="val 143"/>
                <a:gd name="f45" fmla="*/ f1 1 102"/>
                <a:gd name="f46" fmla="*/ f2 1 185"/>
                <a:gd name="f47" fmla="val f3"/>
                <a:gd name="f48" fmla="val f4"/>
                <a:gd name="f49" fmla="val f5"/>
                <a:gd name="f50" fmla="+- f49 0 f47"/>
                <a:gd name="f51" fmla="+- f48 0 f47"/>
                <a:gd name="f52" fmla="*/ f51 1 102"/>
                <a:gd name="f53" fmla="*/ f50 1 185"/>
                <a:gd name="f54" fmla="*/ f47 1 f52"/>
                <a:gd name="f55" fmla="*/ f48 1 f52"/>
                <a:gd name="f56" fmla="*/ f47 1 f53"/>
                <a:gd name="f57" fmla="*/ f49 1 f53"/>
                <a:gd name="f58" fmla="*/ f54 f45 1"/>
                <a:gd name="f59" fmla="*/ f55 f45 1"/>
                <a:gd name="f60" fmla="*/ f57 f46 1"/>
                <a:gd name="f61" fmla="*/ f56 f4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8" t="f61" r="f59" b="f60"/>
              <a:pathLst>
                <a:path w="102" h="185">
                  <a:moveTo>
                    <a:pt x="f6" y="f7"/>
                  </a:moveTo>
                  <a:lnTo>
                    <a:pt x="f8" y="f9"/>
                  </a:lnTo>
                  <a:lnTo>
                    <a:pt x="f10" y="f11"/>
                  </a:lnTo>
                  <a:lnTo>
                    <a:pt x="f12" y="f13"/>
                  </a:lnTo>
                  <a:lnTo>
                    <a:pt x="f14" y="f15"/>
                  </a:lnTo>
                  <a:lnTo>
                    <a:pt x="f16" y="f17"/>
                  </a:lnTo>
                  <a:lnTo>
                    <a:pt x="f18" y="f0"/>
                  </a:lnTo>
                  <a:lnTo>
                    <a:pt x="f19" y="f20"/>
                  </a:lnTo>
                  <a:lnTo>
                    <a:pt x="f21" y="f5"/>
                  </a:lnTo>
                  <a:lnTo>
                    <a:pt x="f22" y="f23"/>
                  </a:lnTo>
                  <a:lnTo>
                    <a:pt x="f24" y="f25"/>
                  </a:lnTo>
                  <a:lnTo>
                    <a:pt x="f26" y="f27"/>
                  </a:lnTo>
                  <a:lnTo>
                    <a:pt x="f28" y="f29"/>
                  </a:lnTo>
                  <a:lnTo>
                    <a:pt x="f30" y="f22"/>
                  </a:lnTo>
                  <a:lnTo>
                    <a:pt x="f31" y="f32"/>
                  </a:lnTo>
                  <a:lnTo>
                    <a:pt x="f33" y="f34"/>
                  </a:lnTo>
                  <a:lnTo>
                    <a:pt x="f4" y="f3"/>
                  </a:lnTo>
                  <a:lnTo>
                    <a:pt x="f35" y="f36"/>
                  </a:lnTo>
                  <a:lnTo>
                    <a:pt x="f10" y="f6"/>
                  </a:lnTo>
                  <a:lnTo>
                    <a:pt x="f37" y="f38"/>
                  </a:lnTo>
                  <a:lnTo>
                    <a:pt x="f39" y="f31"/>
                  </a:lnTo>
                  <a:lnTo>
                    <a:pt x="f3" y="f40"/>
                  </a:lnTo>
                  <a:lnTo>
                    <a:pt x="f41" y="f42"/>
                  </a:lnTo>
                  <a:lnTo>
                    <a:pt x="f43" y="f44"/>
                  </a:lnTo>
                  <a:lnTo>
                    <a:pt x="f6" y="f7"/>
                  </a:lnTo>
                  <a:close/>
                </a:path>
              </a:pathLst>
            </a:custGeom>
            <a:solidFill>
              <a:srgbClr val="A59ECE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21" name="Полилиния 20"/>
            <p:cNvSpPr/>
            <p:nvPr/>
          </p:nvSpPr>
          <p:spPr>
            <a:xfrm>
              <a:off x="5902920" y="5456160"/>
              <a:ext cx="109080" cy="17352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0"/>
                <a:gd name="f4" fmla="val 172"/>
                <a:gd name="f5" fmla="val 18"/>
                <a:gd name="f6" fmla="val 155"/>
                <a:gd name="f7" fmla="val 24"/>
                <a:gd name="f8" fmla="val 157"/>
                <a:gd name="f9" fmla="val 30"/>
                <a:gd name="f10" fmla="val 159"/>
                <a:gd name="f11" fmla="val 37"/>
                <a:gd name="f12" fmla="val 162"/>
                <a:gd name="f13" fmla="val 42"/>
                <a:gd name="f14" fmla="val 163"/>
                <a:gd name="f15" fmla="val 48"/>
                <a:gd name="f16" fmla="val 165"/>
                <a:gd name="f17" fmla="val 54"/>
                <a:gd name="f18" fmla="val 167"/>
                <a:gd name="f19" fmla="val 60"/>
                <a:gd name="f20" fmla="val 170"/>
                <a:gd name="f21" fmla="val 65"/>
                <a:gd name="f22" fmla="val 49"/>
                <a:gd name="f23" fmla="val 144"/>
                <a:gd name="f24" fmla="val 40"/>
                <a:gd name="f25" fmla="val 119"/>
                <a:gd name="f26" fmla="val 97"/>
                <a:gd name="f27" fmla="val 38"/>
                <a:gd name="f28" fmla="val 77"/>
                <a:gd name="f29" fmla="val 45"/>
                <a:gd name="f30" fmla="val 58"/>
                <a:gd name="f31" fmla="val 55"/>
                <a:gd name="f32" fmla="val 39"/>
                <a:gd name="f33" fmla="val 71"/>
                <a:gd name="f34" fmla="val 21"/>
                <a:gd name="f35" fmla="val 57"/>
                <a:gd name="f36" fmla="val 7"/>
                <a:gd name="f37" fmla="val 33"/>
                <a:gd name="f38" fmla="val 15"/>
                <a:gd name="f39" fmla="val 4"/>
                <a:gd name="f40" fmla="val 84"/>
                <a:gd name="f41" fmla="val 1"/>
                <a:gd name="f42" fmla="val 109"/>
                <a:gd name="f43" fmla="val 133"/>
                <a:gd name="f44" fmla="*/ f0 1 90"/>
                <a:gd name="f45" fmla="*/ f1 1 172"/>
                <a:gd name="f46" fmla="val f2"/>
                <a:gd name="f47" fmla="val f3"/>
                <a:gd name="f48" fmla="val f4"/>
                <a:gd name="f49" fmla="+- f48 0 f46"/>
                <a:gd name="f50" fmla="+- f47 0 f46"/>
                <a:gd name="f51" fmla="*/ f50 1 90"/>
                <a:gd name="f52" fmla="*/ f49 1 172"/>
                <a:gd name="f53" fmla="*/ f46 1 f51"/>
                <a:gd name="f54" fmla="*/ f47 1 f51"/>
                <a:gd name="f55" fmla="*/ f46 1 f52"/>
                <a:gd name="f56" fmla="*/ f48 1 f52"/>
                <a:gd name="f57" fmla="*/ f53 f44 1"/>
                <a:gd name="f58" fmla="*/ f54 f44 1"/>
                <a:gd name="f59" fmla="*/ f56 f45 1"/>
                <a:gd name="f60" fmla="*/ f55 f4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7" t="f60" r="f58" b="f59"/>
              <a:pathLst>
                <a:path w="90" h="172">
                  <a:moveTo>
                    <a:pt x="f5" y="f6"/>
                  </a:moveTo>
                  <a:lnTo>
                    <a:pt x="f7" y="f8"/>
                  </a:lnTo>
                  <a:lnTo>
                    <a:pt x="f9" y="f10"/>
                  </a:lnTo>
                  <a:lnTo>
                    <a:pt x="f11" y="f12"/>
                  </a:lnTo>
                  <a:lnTo>
                    <a:pt x="f13" y="f14"/>
                  </a:lnTo>
                  <a:lnTo>
                    <a:pt x="f15" y="f16"/>
                  </a:lnTo>
                  <a:lnTo>
                    <a:pt x="f17" y="f18"/>
                  </a:lnTo>
                  <a:lnTo>
                    <a:pt x="f19" y="f20"/>
                  </a:lnTo>
                  <a:lnTo>
                    <a:pt x="f21" y="f4"/>
                  </a:lnTo>
                  <a:lnTo>
                    <a:pt x="f22" y="f23"/>
                  </a:lnTo>
                  <a:lnTo>
                    <a:pt x="f24" y="f25"/>
                  </a:lnTo>
                  <a:lnTo>
                    <a:pt x="f11" y="f26"/>
                  </a:lnTo>
                  <a:lnTo>
                    <a:pt x="f27" y="f28"/>
                  </a:lnTo>
                  <a:lnTo>
                    <a:pt x="f29" y="f30"/>
                  </a:lnTo>
                  <a:lnTo>
                    <a:pt x="f31" y="f32"/>
                  </a:lnTo>
                  <a:lnTo>
                    <a:pt x="f33" y="f34"/>
                  </a:lnTo>
                  <a:lnTo>
                    <a:pt x="f3" y="f2"/>
                  </a:lnTo>
                  <a:lnTo>
                    <a:pt x="f35" y="f36"/>
                  </a:lnTo>
                  <a:lnTo>
                    <a:pt x="f37" y="f34"/>
                  </a:lnTo>
                  <a:lnTo>
                    <a:pt x="f38" y="f32"/>
                  </a:lnTo>
                  <a:lnTo>
                    <a:pt x="f39" y="f19"/>
                  </a:lnTo>
                  <a:lnTo>
                    <a:pt x="f2" y="f40"/>
                  </a:lnTo>
                  <a:lnTo>
                    <a:pt x="f41" y="f42"/>
                  </a:lnTo>
                  <a:lnTo>
                    <a:pt x="f36" y="f43"/>
                  </a:lnTo>
                  <a:lnTo>
                    <a:pt x="f5" y="f6"/>
                  </a:lnTo>
                  <a:close/>
                </a:path>
              </a:pathLst>
            </a:custGeom>
            <a:solidFill>
              <a:srgbClr val="ADA5D3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22" name="Полилиния 21"/>
            <p:cNvSpPr/>
            <p:nvPr/>
          </p:nvSpPr>
          <p:spPr>
            <a:xfrm>
              <a:off x="5907240" y="5462640"/>
              <a:ext cx="97560" cy="15912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80"/>
                <a:gd name="f4" fmla="val 157"/>
                <a:gd name="f5" fmla="val 15"/>
                <a:gd name="f6" fmla="val 141"/>
                <a:gd name="f7" fmla="val 20"/>
                <a:gd name="f8" fmla="val 143"/>
                <a:gd name="f9" fmla="val 26"/>
                <a:gd name="f10" fmla="val 145"/>
                <a:gd name="f11" fmla="val 30"/>
                <a:gd name="f12" fmla="val 146"/>
                <a:gd name="f13" fmla="val 36"/>
                <a:gd name="f14" fmla="val 149"/>
                <a:gd name="f15" fmla="val 40"/>
                <a:gd name="f16" fmla="val 151"/>
                <a:gd name="f17" fmla="val 45"/>
                <a:gd name="f18" fmla="val 152"/>
                <a:gd name="f19" fmla="val 50"/>
                <a:gd name="f20" fmla="val 154"/>
                <a:gd name="f21" fmla="val 54"/>
                <a:gd name="f22" fmla="val 39"/>
                <a:gd name="f23" fmla="val 132"/>
                <a:gd name="f24" fmla="val 111"/>
                <a:gd name="f25" fmla="val 27"/>
                <a:gd name="f26" fmla="val 91"/>
                <a:gd name="f27" fmla="val 29"/>
                <a:gd name="f28" fmla="val 73"/>
                <a:gd name="f29" fmla="val 35"/>
                <a:gd name="f30" fmla="val 55"/>
                <a:gd name="f31" fmla="val 46"/>
                <a:gd name="f32" fmla="val 37"/>
                <a:gd name="f33" fmla="val 61"/>
                <a:gd name="f34" fmla="val 52"/>
                <a:gd name="f35" fmla="val 7"/>
                <a:gd name="f36" fmla="val 18"/>
                <a:gd name="f37" fmla="val 5"/>
                <a:gd name="f38" fmla="val 76"/>
                <a:gd name="f39" fmla="val 98"/>
                <a:gd name="f40" fmla="val 120"/>
                <a:gd name="f41" fmla="*/ f0 1 80"/>
                <a:gd name="f42" fmla="*/ f1 1 157"/>
                <a:gd name="f43" fmla="val f2"/>
                <a:gd name="f44" fmla="val f3"/>
                <a:gd name="f45" fmla="val f4"/>
                <a:gd name="f46" fmla="+- f45 0 f43"/>
                <a:gd name="f47" fmla="+- f44 0 f43"/>
                <a:gd name="f48" fmla="*/ f47 1 80"/>
                <a:gd name="f49" fmla="*/ f46 1 157"/>
                <a:gd name="f50" fmla="*/ f43 1 f48"/>
                <a:gd name="f51" fmla="*/ f44 1 f48"/>
                <a:gd name="f52" fmla="*/ f43 1 f49"/>
                <a:gd name="f53" fmla="*/ f45 1 f49"/>
                <a:gd name="f54" fmla="*/ f50 f41 1"/>
                <a:gd name="f55" fmla="*/ f51 f41 1"/>
                <a:gd name="f56" fmla="*/ f53 f42 1"/>
                <a:gd name="f57" fmla="*/ f52 f4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4" t="f57" r="f55" b="f56"/>
              <a:pathLst>
                <a:path w="80" h="157">
                  <a:moveTo>
                    <a:pt x="f5" y="f6"/>
                  </a:moveTo>
                  <a:lnTo>
                    <a:pt x="f7" y="f8"/>
                  </a:lnTo>
                  <a:lnTo>
                    <a:pt x="f9" y="f10"/>
                  </a:lnTo>
                  <a:lnTo>
                    <a:pt x="f11" y="f12"/>
                  </a:lnTo>
                  <a:lnTo>
                    <a:pt x="f13" y="f14"/>
                  </a:lnTo>
                  <a:lnTo>
                    <a:pt x="f15" y="f16"/>
                  </a:lnTo>
                  <a:lnTo>
                    <a:pt x="f17" y="f18"/>
                  </a:lnTo>
                  <a:lnTo>
                    <a:pt x="f19" y="f20"/>
                  </a:lnTo>
                  <a:lnTo>
                    <a:pt x="f21" y="f4"/>
                  </a:lnTo>
                  <a:lnTo>
                    <a:pt x="f22" y="f23"/>
                  </a:lnTo>
                  <a:lnTo>
                    <a:pt x="f11" y="f24"/>
                  </a:lnTo>
                  <a:lnTo>
                    <a:pt x="f25" y="f26"/>
                  </a:lnTo>
                  <a:lnTo>
                    <a:pt x="f27" y="f28"/>
                  </a:lnTo>
                  <a:lnTo>
                    <a:pt x="f29" y="f30"/>
                  </a:lnTo>
                  <a:lnTo>
                    <a:pt x="f31" y="f32"/>
                  </a:lnTo>
                  <a:lnTo>
                    <a:pt x="f33" y="f7"/>
                  </a:lnTo>
                  <a:lnTo>
                    <a:pt x="f3" y="f2"/>
                  </a:lnTo>
                  <a:lnTo>
                    <a:pt x="f34" y="f35"/>
                  </a:lnTo>
                  <a:lnTo>
                    <a:pt x="f11" y="f36"/>
                  </a:lnTo>
                  <a:lnTo>
                    <a:pt x="f5" y="f29"/>
                  </a:lnTo>
                  <a:lnTo>
                    <a:pt x="f37" y="f21"/>
                  </a:lnTo>
                  <a:lnTo>
                    <a:pt x="f2" y="f38"/>
                  </a:lnTo>
                  <a:lnTo>
                    <a:pt x="f2" y="f39"/>
                  </a:lnTo>
                  <a:lnTo>
                    <a:pt x="f37" y="f40"/>
                  </a:lnTo>
                  <a:lnTo>
                    <a:pt x="f5" y="f6"/>
                  </a:lnTo>
                  <a:close/>
                </a:path>
              </a:pathLst>
            </a:custGeom>
            <a:solidFill>
              <a:srgbClr val="B5ADD8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23" name="Полилиния 22"/>
            <p:cNvSpPr/>
            <p:nvPr/>
          </p:nvSpPr>
          <p:spPr>
            <a:xfrm>
              <a:off x="5912279" y="5466600"/>
              <a:ext cx="82800" cy="14508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8"/>
                <a:gd name="f4" fmla="val 141"/>
                <a:gd name="f5" fmla="val 11"/>
                <a:gd name="f6" fmla="val 128"/>
                <a:gd name="f7" fmla="val 19"/>
                <a:gd name="f8" fmla="val 131"/>
                <a:gd name="f9" fmla="val 27"/>
                <a:gd name="f10" fmla="val 135"/>
                <a:gd name="f11" fmla="val 35"/>
                <a:gd name="f12" fmla="val 138"/>
                <a:gd name="f13" fmla="val 43"/>
                <a:gd name="f14" fmla="val 28"/>
                <a:gd name="f15" fmla="val 120"/>
                <a:gd name="f16" fmla="val 20"/>
                <a:gd name="f17" fmla="val 101"/>
                <a:gd name="f18" fmla="val 17"/>
                <a:gd name="f19" fmla="val 83"/>
                <a:gd name="f20" fmla="val 18"/>
                <a:gd name="f21" fmla="val 67"/>
                <a:gd name="f22" fmla="val 25"/>
                <a:gd name="f23" fmla="val 50"/>
                <a:gd name="f24" fmla="val 34"/>
                <a:gd name="f25" fmla="val 49"/>
                <a:gd name="f26" fmla="val 46"/>
                <a:gd name="f27" fmla="val 6"/>
                <a:gd name="f28" fmla="val 16"/>
                <a:gd name="f29" fmla="val 13"/>
                <a:gd name="f30" fmla="val 31"/>
                <a:gd name="f31" fmla="val 4"/>
                <a:gd name="f32" fmla="val 48"/>
                <a:gd name="f33" fmla="val 88"/>
                <a:gd name="f34" fmla="val 3"/>
                <a:gd name="f35" fmla="val 108"/>
                <a:gd name="f36" fmla="*/ f0 1 68"/>
                <a:gd name="f37" fmla="*/ f1 1 141"/>
                <a:gd name="f38" fmla="val f2"/>
                <a:gd name="f39" fmla="val f3"/>
                <a:gd name="f40" fmla="val f4"/>
                <a:gd name="f41" fmla="+- f40 0 f38"/>
                <a:gd name="f42" fmla="+- f39 0 f38"/>
                <a:gd name="f43" fmla="*/ f42 1 68"/>
                <a:gd name="f44" fmla="*/ f41 1 141"/>
                <a:gd name="f45" fmla="*/ f38 1 f43"/>
                <a:gd name="f46" fmla="*/ f39 1 f43"/>
                <a:gd name="f47" fmla="*/ f38 1 f44"/>
                <a:gd name="f48" fmla="*/ f40 1 f44"/>
                <a:gd name="f49" fmla="*/ f45 f36 1"/>
                <a:gd name="f50" fmla="*/ f46 f36 1"/>
                <a:gd name="f51" fmla="*/ f48 f37 1"/>
                <a:gd name="f52" fmla="*/ f47 f3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9" t="f52" r="f50" b="f51"/>
              <a:pathLst>
                <a:path w="68" h="141">
                  <a:moveTo>
                    <a:pt x="f5" y="f6"/>
                  </a:moveTo>
                  <a:lnTo>
                    <a:pt x="f7" y="f8"/>
                  </a:lnTo>
                  <a:lnTo>
                    <a:pt x="f9" y="f10"/>
                  </a:lnTo>
                  <a:lnTo>
                    <a:pt x="f11" y="f12"/>
                  </a:lnTo>
                  <a:lnTo>
                    <a:pt x="f13" y="f4"/>
                  </a:lnTo>
                  <a:lnTo>
                    <a:pt x="f14" y="f15"/>
                  </a:lnTo>
                  <a:lnTo>
                    <a:pt x="f16" y="f17"/>
                  </a:lnTo>
                  <a:lnTo>
                    <a:pt x="f18" y="f19"/>
                  </a:lnTo>
                  <a:lnTo>
                    <a:pt x="f20" y="f21"/>
                  </a:lnTo>
                  <a:lnTo>
                    <a:pt x="f22" y="f23"/>
                  </a:lnTo>
                  <a:lnTo>
                    <a:pt x="f11" y="f24"/>
                  </a:lnTo>
                  <a:lnTo>
                    <a:pt x="f25" y="f20"/>
                  </a:lnTo>
                  <a:lnTo>
                    <a:pt x="f3" y="f2"/>
                  </a:lnTo>
                  <a:lnTo>
                    <a:pt x="f26" y="f27"/>
                  </a:lnTo>
                  <a:lnTo>
                    <a:pt x="f9" y="f28"/>
                  </a:lnTo>
                  <a:lnTo>
                    <a:pt x="f29" y="f30"/>
                  </a:lnTo>
                  <a:lnTo>
                    <a:pt x="f31" y="f32"/>
                  </a:lnTo>
                  <a:lnTo>
                    <a:pt x="f2" y="f3"/>
                  </a:lnTo>
                  <a:lnTo>
                    <a:pt x="f2" y="f33"/>
                  </a:lnTo>
                  <a:lnTo>
                    <a:pt x="f34" y="f35"/>
                  </a:lnTo>
                  <a:lnTo>
                    <a:pt x="f5" y="f6"/>
                  </a:lnTo>
                  <a:close/>
                </a:path>
              </a:pathLst>
            </a:custGeom>
            <a:solidFill>
              <a:srgbClr val="C1B5E0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24" name="Полилиния 23"/>
            <p:cNvSpPr/>
            <p:nvPr/>
          </p:nvSpPr>
          <p:spPr>
            <a:xfrm>
              <a:off x="5914800" y="5472720"/>
              <a:ext cx="70200" cy="13068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9"/>
                <a:gd name="f4" fmla="val 127"/>
                <a:gd name="f5" fmla="val 8"/>
                <a:gd name="f6" fmla="val 114"/>
                <a:gd name="f7" fmla="val 33"/>
                <a:gd name="f8" fmla="val 20"/>
                <a:gd name="f9" fmla="val 109"/>
                <a:gd name="f10" fmla="val 11"/>
                <a:gd name="f11" fmla="val 92"/>
                <a:gd name="f12" fmla="val 9"/>
                <a:gd name="f13" fmla="val 76"/>
                <a:gd name="f14" fmla="val 10"/>
                <a:gd name="f15" fmla="val 62"/>
                <a:gd name="f16" fmla="val 17"/>
                <a:gd name="f17" fmla="val 47"/>
                <a:gd name="f18" fmla="val 28"/>
                <a:gd name="f19" fmla="val 32"/>
                <a:gd name="f20" fmla="val 41"/>
                <a:gd name="f21" fmla="val 4"/>
                <a:gd name="f22" fmla="val 26"/>
                <a:gd name="f23" fmla="val 13"/>
                <a:gd name="f24" fmla="val 15"/>
                <a:gd name="f25" fmla="val 6"/>
                <a:gd name="f26" fmla="val 42"/>
                <a:gd name="f27" fmla="val 1"/>
                <a:gd name="f28" fmla="val 78"/>
                <a:gd name="f29" fmla="val 2"/>
                <a:gd name="f30" fmla="val 96"/>
                <a:gd name="f31" fmla="*/ f0 1 59"/>
                <a:gd name="f32" fmla="*/ f1 1 127"/>
                <a:gd name="f33" fmla="val f2"/>
                <a:gd name="f34" fmla="val f3"/>
                <a:gd name="f35" fmla="val f4"/>
                <a:gd name="f36" fmla="+- f35 0 f33"/>
                <a:gd name="f37" fmla="+- f34 0 f33"/>
                <a:gd name="f38" fmla="*/ f37 1 59"/>
                <a:gd name="f39" fmla="*/ f36 1 127"/>
                <a:gd name="f40" fmla="*/ f33 1 f38"/>
                <a:gd name="f41" fmla="*/ f34 1 f38"/>
                <a:gd name="f42" fmla="*/ f33 1 f39"/>
                <a:gd name="f43" fmla="*/ f35 1 f39"/>
                <a:gd name="f44" fmla="*/ f40 f31 1"/>
                <a:gd name="f45" fmla="*/ f41 f31 1"/>
                <a:gd name="f46" fmla="*/ f43 f32 1"/>
                <a:gd name="f47" fmla="*/ f42 f3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4" t="f47" r="f45" b="f46"/>
              <a:pathLst>
                <a:path w="59" h="127">
                  <a:moveTo>
                    <a:pt x="f5" y="f6"/>
                  </a:moveTo>
                  <a:lnTo>
                    <a:pt x="f7" y="f4"/>
                  </a:lnTo>
                  <a:lnTo>
                    <a:pt x="f8" y="f9"/>
                  </a:lnTo>
                  <a:lnTo>
                    <a:pt x="f10" y="f11"/>
                  </a:lnTo>
                  <a:lnTo>
                    <a:pt x="f12" y="f13"/>
                  </a:lnTo>
                  <a:lnTo>
                    <a:pt x="f14" y="f15"/>
                  </a:lnTo>
                  <a:lnTo>
                    <a:pt x="f16" y="f17"/>
                  </a:lnTo>
                  <a:lnTo>
                    <a:pt x="f18" y="f19"/>
                  </a:lnTo>
                  <a:lnTo>
                    <a:pt x="f20" y="f16"/>
                  </a:lnTo>
                  <a:lnTo>
                    <a:pt x="f3" y="f2"/>
                  </a:lnTo>
                  <a:lnTo>
                    <a:pt x="f20" y="f21"/>
                  </a:lnTo>
                  <a:lnTo>
                    <a:pt x="f22" y="f23"/>
                  </a:lnTo>
                  <a:lnTo>
                    <a:pt x="f24" y="f22"/>
                  </a:lnTo>
                  <a:lnTo>
                    <a:pt x="f25" y="f26"/>
                  </a:lnTo>
                  <a:lnTo>
                    <a:pt x="f27" y="f3"/>
                  </a:lnTo>
                  <a:lnTo>
                    <a:pt x="f2" y="f28"/>
                  </a:lnTo>
                  <a:lnTo>
                    <a:pt x="f29" y="f30"/>
                  </a:lnTo>
                  <a:lnTo>
                    <a:pt x="f5" y="f6"/>
                  </a:lnTo>
                  <a:close/>
                </a:path>
              </a:pathLst>
            </a:custGeom>
            <a:solidFill>
              <a:srgbClr val="C9BCE5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25" name="Полилиния 24"/>
            <p:cNvSpPr/>
            <p:nvPr/>
          </p:nvSpPr>
          <p:spPr>
            <a:xfrm>
              <a:off x="6457320" y="5280480"/>
              <a:ext cx="190080" cy="26352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55"/>
                <a:gd name="f4" fmla="val 258"/>
                <a:gd name="f5" fmla="val 42"/>
                <a:gd name="f6" fmla="val 236"/>
                <a:gd name="f7" fmla="val 133"/>
                <a:gd name="f8" fmla="val 112"/>
                <a:gd name="f9" fmla="val 212"/>
                <a:gd name="f10" fmla="val 100"/>
                <a:gd name="f11" fmla="val 172"/>
                <a:gd name="f12" fmla="val 94"/>
                <a:gd name="f13" fmla="val 138"/>
                <a:gd name="f14" fmla="val 107"/>
                <a:gd name="f15" fmla="val 101"/>
                <a:gd name="f16" fmla="val 79"/>
                <a:gd name="f17" fmla="val 114"/>
                <a:gd name="f18" fmla="val 53"/>
                <a:gd name="f19" fmla="val 132"/>
                <a:gd name="f20" fmla="val 27"/>
                <a:gd name="f21" fmla="val 123"/>
                <a:gd name="f22" fmla="val 5"/>
                <a:gd name="f23" fmla="val 12"/>
                <a:gd name="f24" fmla="val 70"/>
                <a:gd name="f25" fmla="val 23"/>
                <a:gd name="f26" fmla="val 49"/>
                <a:gd name="f27" fmla="val 34"/>
                <a:gd name="f28" fmla="val 33"/>
                <a:gd name="f29" fmla="val 48"/>
                <a:gd name="f30" fmla="val 20"/>
                <a:gd name="f31" fmla="val 64"/>
                <a:gd name="f32" fmla="val 10"/>
                <a:gd name="f33" fmla="val 80"/>
                <a:gd name="f34" fmla="val 4"/>
                <a:gd name="f35" fmla="val 98"/>
                <a:gd name="f36" fmla="val 115"/>
                <a:gd name="f37" fmla="val 1"/>
                <a:gd name="f38" fmla="val 152"/>
                <a:gd name="f39" fmla="val 170"/>
                <a:gd name="f40" fmla="val 11"/>
                <a:gd name="f41" fmla="val 187"/>
                <a:gd name="f42" fmla="val 205"/>
                <a:gd name="f43" fmla="val 31"/>
                <a:gd name="f44" fmla="val 221"/>
                <a:gd name="f45" fmla="*/ f0 1 155"/>
                <a:gd name="f46" fmla="*/ f1 1 258"/>
                <a:gd name="f47" fmla="val f2"/>
                <a:gd name="f48" fmla="val f3"/>
                <a:gd name="f49" fmla="val f4"/>
                <a:gd name="f50" fmla="+- f49 0 f47"/>
                <a:gd name="f51" fmla="+- f48 0 f47"/>
                <a:gd name="f52" fmla="*/ f51 1 155"/>
                <a:gd name="f53" fmla="*/ f50 1 258"/>
                <a:gd name="f54" fmla="*/ f47 1 f52"/>
                <a:gd name="f55" fmla="*/ f48 1 f52"/>
                <a:gd name="f56" fmla="*/ f47 1 f53"/>
                <a:gd name="f57" fmla="*/ f49 1 f53"/>
                <a:gd name="f58" fmla="*/ f54 f45 1"/>
                <a:gd name="f59" fmla="*/ f55 f45 1"/>
                <a:gd name="f60" fmla="*/ f57 f46 1"/>
                <a:gd name="f61" fmla="*/ f56 f4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8" t="f61" r="f59" b="f60"/>
              <a:pathLst>
                <a:path w="155" h="258">
                  <a:moveTo>
                    <a:pt x="f5" y="f6"/>
                  </a:moveTo>
                  <a:lnTo>
                    <a:pt x="f7" y="f4"/>
                  </a:lnTo>
                  <a:lnTo>
                    <a:pt x="f8" y="f9"/>
                  </a:lnTo>
                  <a:lnTo>
                    <a:pt x="f10" y="f11"/>
                  </a:lnTo>
                  <a:lnTo>
                    <a:pt x="f12" y="f13"/>
                  </a:lnTo>
                  <a:lnTo>
                    <a:pt x="f12" y="f14"/>
                  </a:lnTo>
                  <a:lnTo>
                    <a:pt x="f15" y="f16"/>
                  </a:lnTo>
                  <a:lnTo>
                    <a:pt x="f17" y="f18"/>
                  </a:lnTo>
                  <a:lnTo>
                    <a:pt x="f19" y="f20"/>
                  </a:lnTo>
                  <a:lnTo>
                    <a:pt x="f3" y="f2"/>
                  </a:lnTo>
                  <a:lnTo>
                    <a:pt x="f21" y="f22"/>
                  </a:lnTo>
                  <a:lnTo>
                    <a:pt x="f12" y="f23"/>
                  </a:lnTo>
                  <a:lnTo>
                    <a:pt x="f24" y="f25"/>
                  </a:lnTo>
                  <a:lnTo>
                    <a:pt x="f26" y="f27"/>
                  </a:lnTo>
                  <a:lnTo>
                    <a:pt x="f28" y="f29"/>
                  </a:lnTo>
                  <a:lnTo>
                    <a:pt x="f30" y="f31"/>
                  </a:lnTo>
                  <a:lnTo>
                    <a:pt x="f32" y="f33"/>
                  </a:lnTo>
                  <a:lnTo>
                    <a:pt x="f34" y="f35"/>
                  </a:lnTo>
                  <a:lnTo>
                    <a:pt x="f2" y="f36"/>
                  </a:lnTo>
                  <a:lnTo>
                    <a:pt x="f2" y="f7"/>
                  </a:lnTo>
                  <a:lnTo>
                    <a:pt x="f37" y="f38"/>
                  </a:lnTo>
                  <a:lnTo>
                    <a:pt x="f22" y="f39"/>
                  </a:lnTo>
                  <a:lnTo>
                    <a:pt x="f40" y="f41"/>
                  </a:lnTo>
                  <a:lnTo>
                    <a:pt x="f30" y="f42"/>
                  </a:lnTo>
                  <a:lnTo>
                    <a:pt x="f43" y="f44"/>
                  </a:lnTo>
                  <a:lnTo>
                    <a:pt x="f5" y="f6"/>
                  </a:lnTo>
                  <a:close/>
                </a:path>
              </a:pathLst>
            </a:custGeom>
            <a:solidFill>
              <a:srgbClr val="7577AF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26" name="Полилиния 25"/>
            <p:cNvSpPr/>
            <p:nvPr/>
          </p:nvSpPr>
          <p:spPr>
            <a:xfrm>
              <a:off x="6459840" y="5286240"/>
              <a:ext cx="177480" cy="24948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6"/>
                <a:gd name="f4" fmla="val 245"/>
                <a:gd name="f5" fmla="val 39"/>
                <a:gd name="f6" fmla="val 223"/>
                <a:gd name="f7" fmla="val 49"/>
                <a:gd name="f8" fmla="val 225"/>
                <a:gd name="f9" fmla="val 61"/>
                <a:gd name="f10" fmla="val 228"/>
                <a:gd name="f11" fmla="val 71"/>
                <a:gd name="f12" fmla="val 231"/>
                <a:gd name="f13" fmla="val 82"/>
                <a:gd name="f14" fmla="val 233"/>
                <a:gd name="f15" fmla="val 92"/>
                <a:gd name="f16" fmla="val 237"/>
                <a:gd name="f17" fmla="val 102"/>
                <a:gd name="f18" fmla="val 239"/>
                <a:gd name="f19" fmla="val 113"/>
                <a:gd name="f20" fmla="val 242"/>
                <a:gd name="f21" fmla="val 123"/>
                <a:gd name="f22" fmla="val 104"/>
                <a:gd name="f23" fmla="val 202"/>
                <a:gd name="f24" fmla="val 91"/>
                <a:gd name="f25" fmla="val 164"/>
                <a:gd name="f26" fmla="val 85"/>
                <a:gd name="f27" fmla="val 132"/>
                <a:gd name="f28" fmla="val 86"/>
                <a:gd name="f29" fmla="val 103"/>
                <a:gd name="f30" fmla="val 93"/>
                <a:gd name="f31" fmla="val 76"/>
                <a:gd name="f32" fmla="val 106"/>
                <a:gd name="f33" fmla="val 51"/>
                <a:gd name="f34" fmla="val 27"/>
                <a:gd name="f35" fmla="val 90"/>
                <a:gd name="f36" fmla="val 12"/>
                <a:gd name="f37" fmla="val 48"/>
                <a:gd name="f38" fmla="val 33"/>
                <a:gd name="f39" fmla="val 21"/>
                <a:gd name="f40" fmla="val 60"/>
                <a:gd name="f41" fmla="val 5"/>
                <a:gd name="f42" fmla="val 126"/>
                <a:gd name="f43" fmla="val 6"/>
                <a:gd name="f44" fmla="val 161"/>
                <a:gd name="f45" fmla="val 18"/>
                <a:gd name="f46" fmla="val 194"/>
                <a:gd name="f47" fmla="*/ f0 1 146"/>
                <a:gd name="f48" fmla="*/ f1 1 245"/>
                <a:gd name="f49" fmla="val f2"/>
                <a:gd name="f50" fmla="val f3"/>
                <a:gd name="f51" fmla="val f4"/>
                <a:gd name="f52" fmla="+- f51 0 f49"/>
                <a:gd name="f53" fmla="+- f50 0 f49"/>
                <a:gd name="f54" fmla="*/ f53 1 146"/>
                <a:gd name="f55" fmla="*/ f52 1 245"/>
                <a:gd name="f56" fmla="*/ f49 1 f54"/>
                <a:gd name="f57" fmla="*/ f50 1 f54"/>
                <a:gd name="f58" fmla="*/ f49 1 f55"/>
                <a:gd name="f59" fmla="*/ f51 1 f55"/>
                <a:gd name="f60" fmla="*/ f56 f47 1"/>
                <a:gd name="f61" fmla="*/ f57 f47 1"/>
                <a:gd name="f62" fmla="*/ f59 f48 1"/>
                <a:gd name="f63" fmla="*/ f58 f4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60" t="f63" r="f61" b="f62"/>
              <a:pathLst>
                <a:path w="146" h="245">
                  <a:moveTo>
                    <a:pt x="f5" y="f6"/>
                  </a:moveTo>
                  <a:lnTo>
                    <a:pt x="f7" y="f8"/>
                  </a:lnTo>
                  <a:lnTo>
                    <a:pt x="f9" y="f10"/>
                  </a:lnTo>
                  <a:lnTo>
                    <a:pt x="f11" y="f12"/>
                  </a:lnTo>
                  <a:lnTo>
                    <a:pt x="f13" y="f14"/>
                  </a:lnTo>
                  <a:lnTo>
                    <a:pt x="f15" y="f16"/>
                  </a:lnTo>
                  <a:lnTo>
                    <a:pt x="f17" y="f18"/>
                  </a:lnTo>
                  <a:lnTo>
                    <a:pt x="f19" y="f20"/>
                  </a:lnTo>
                  <a:lnTo>
                    <a:pt x="f21" y="f4"/>
                  </a:lnTo>
                  <a:lnTo>
                    <a:pt x="f22" y="f23"/>
                  </a:lnTo>
                  <a:lnTo>
                    <a:pt x="f24" y="f25"/>
                  </a:lnTo>
                  <a:lnTo>
                    <a:pt x="f26" y="f27"/>
                  </a:lnTo>
                  <a:lnTo>
                    <a:pt x="f28" y="f29"/>
                  </a:lnTo>
                  <a:lnTo>
                    <a:pt x="f30" y="f31"/>
                  </a:lnTo>
                  <a:lnTo>
                    <a:pt x="f32" y="f33"/>
                  </a:lnTo>
                  <a:lnTo>
                    <a:pt x="f21" y="f34"/>
                  </a:lnTo>
                  <a:lnTo>
                    <a:pt x="f3" y="f2"/>
                  </a:lnTo>
                  <a:lnTo>
                    <a:pt x="f35" y="f36"/>
                  </a:lnTo>
                  <a:lnTo>
                    <a:pt x="f37" y="f38"/>
                  </a:lnTo>
                  <a:lnTo>
                    <a:pt x="f39" y="f40"/>
                  </a:lnTo>
                  <a:lnTo>
                    <a:pt x="f41" y="f24"/>
                  </a:lnTo>
                  <a:lnTo>
                    <a:pt x="f2" y="f42"/>
                  </a:lnTo>
                  <a:lnTo>
                    <a:pt x="f43" y="f44"/>
                  </a:lnTo>
                  <a:lnTo>
                    <a:pt x="f45" y="f46"/>
                  </a:lnTo>
                  <a:lnTo>
                    <a:pt x="f5" y="f6"/>
                  </a:lnTo>
                  <a:close/>
                </a:path>
              </a:pathLst>
            </a:custGeom>
            <a:solidFill>
              <a:srgbClr val="7C7FB5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27" name="Полилиния 26"/>
            <p:cNvSpPr/>
            <p:nvPr/>
          </p:nvSpPr>
          <p:spPr>
            <a:xfrm>
              <a:off x="6464520" y="5292720"/>
              <a:ext cx="163440" cy="23292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33"/>
                <a:gd name="f4" fmla="val 229"/>
                <a:gd name="f5" fmla="val 34"/>
                <a:gd name="f6" fmla="val 209"/>
                <a:gd name="f7" fmla="val 43"/>
                <a:gd name="f8" fmla="val 211"/>
                <a:gd name="f9" fmla="val 54"/>
                <a:gd name="f10" fmla="val 213"/>
                <a:gd name="f11" fmla="val 63"/>
                <a:gd name="f12" fmla="val 217"/>
                <a:gd name="f13" fmla="val 72"/>
                <a:gd name="f14" fmla="val 219"/>
                <a:gd name="f15" fmla="val 81"/>
                <a:gd name="f16" fmla="val 221"/>
                <a:gd name="f17" fmla="val 92"/>
                <a:gd name="f18" fmla="val 224"/>
                <a:gd name="f19" fmla="val 101"/>
                <a:gd name="f20" fmla="val 227"/>
                <a:gd name="f21" fmla="val 110"/>
                <a:gd name="f22" fmla="val 189"/>
                <a:gd name="f23" fmla="val 79"/>
                <a:gd name="f24" fmla="val 156"/>
                <a:gd name="f25" fmla="val 74"/>
                <a:gd name="f26" fmla="val 125"/>
                <a:gd name="f27" fmla="val 76"/>
                <a:gd name="f28" fmla="val 98"/>
                <a:gd name="f29" fmla="val 82"/>
                <a:gd name="f30" fmla="val 73"/>
                <a:gd name="f31" fmla="val 94"/>
                <a:gd name="f32" fmla="val 49"/>
                <a:gd name="f33" fmla="val 111"/>
                <a:gd name="f34" fmla="val 26"/>
                <a:gd name="f35" fmla="val 12"/>
                <a:gd name="f36" fmla="val 44"/>
                <a:gd name="f37" fmla="val 30"/>
                <a:gd name="f38" fmla="val 18"/>
                <a:gd name="f39" fmla="val 56"/>
                <a:gd name="f40" fmla="val 4"/>
                <a:gd name="f41" fmla="val 85"/>
                <a:gd name="f42" fmla="val 118"/>
                <a:gd name="f43" fmla="val 3"/>
                <a:gd name="f44" fmla="val 150"/>
                <a:gd name="f45" fmla="val 16"/>
                <a:gd name="f46" fmla="val 181"/>
                <a:gd name="f47" fmla="*/ f0 1 133"/>
                <a:gd name="f48" fmla="*/ f1 1 229"/>
                <a:gd name="f49" fmla="val f2"/>
                <a:gd name="f50" fmla="val f3"/>
                <a:gd name="f51" fmla="val f4"/>
                <a:gd name="f52" fmla="+- f51 0 f49"/>
                <a:gd name="f53" fmla="+- f50 0 f49"/>
                <a:gd name="f54" fmla="*/ f53 1 133"/>
                <a:gd name="f55" fmla="*/ f52 1 229"/>
                <a:gd name="f56" fmla="*/ f49 1 f54"/>
                <a:gd name="f57" fmla="*/ f50 1 f54"/>
                <a:gd name="f58" fmla="*/ f49 1 f55"/>
                <a:gd name="f59" fmla="*/ f51 1 f55"/>
                <a:gd name="f60" fmla="*/ f56 f47 1"/>
                <a:gd name="f61" fmla="*/ f57 f47 1"/>
                <a:gd name="f62" fmla="*/ f59 f48 1"/>
                <a:gd name="f63" fmla="*/ f58 f4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60" t="f63" r="f61" b="f62"/>
              <a:pathLst>
                <a:path w="133" h="229">
                  <a:moveTo>
                    <a:pt x="f5" y="f6"/>
                  </a:moveTo>
                  <a:lnTo>
                    <a:pt x="f7" y="f8"/>
                  </a:lnTo>
                  <a:lnTo>
                    <a:pt x="f9" y="f10"/>
                  </a:lnTo>
                  <a:lnTo>
                    <a:pt x="f11" y="f12"/>
                  </a:lnTo>
                  <a:lnTo>
                    <a:pt x="f13" y="f14"/>
                  </a:lnTo>
                  <a:lnTo>
                    <a:pt x="f15" y="f16"/>
                  </a:lnTo>
                  <a:lnTo>
                    <a:pt x="f17" y="f18"/>
                  </a:lnTo>
                  <a:lnTo>
                    <a:pt x="f19" y="f20"/>
                  </a:lnTo>
                  <a:lnTo>
                    <a:pt x="f21" y="f4"/>
                  </a:lnTo>
                  <a:lnTo>
                    <a:pt x="f17" y="f22"/>
                  </a:lnTo>
                  <a:lnTo>
                    <a:pt x="f23" y="f24"/>
                  </a:lnTo>
                  <a:lnTo>
                    <a:pt x="f25" y="f26"/>
                  </a:lnTo>
                  <a:lnTo>
                    <a:pt x="f27" y="f28"/>
                  </a:lnTo>
                  <a:lnTo>
                    <a:pt x="f29" y="f30"/>
                  </a:lnTo>
                  <a:lnTo>
                    <a:pt x="f31" y="f32"/>
                  </a:lnTo>
                  <a:lnTo>
                    <a:pt x="f33" y="f34"/>
                  </a:lnTo>
                  <a:lnTo>
                    <a:pt x="f3" y="f2"/>
                  </a:lnTo>
                  <a:lnTo>
                    <a:pt x="f15" y="f35"/>
                  </a:lnTo>
                  <a:lnTo>
                    <a:pt x="f36" y="f37"/>
                  </a:lnTo>
                  <a:lnTo>
                    <a:pt x="f38" y="f39"/>
                  </a:lnTo>
                  <a:lnTo>
                    <a:pt x="f40" y="f41"/>
                  </a:lnTo>
                  <a:lnTo>
                    <a:pt x="f2" y="f42"/>
                  </a:lnTo>
                  <a:lnTo>
                    <a:pt x="f43" y="f44"/>
                  </a:lnTo>
                  <a:lnTo>
                    <a:pt x="f45" y="f46"/>
                  </a:lnTo>
                  <a:lnTo>
                    <a:pt x="f5" y="f6"/>
                  </a:lnTo>
                  <a:close/>
                </a:path>
              </a:pathLst>
            </a:custGeom>
            <a:solidFill>
              <a:srgbClr val="8987B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28" name="Полилиния 27"/>
            <p:cNvSpPr/>
            <p:nvPr/>
          </p:nvSpPr>
          <p:spPr>
            <a:xfrm>
              <a:off x="6469560" y="5298840"/>
              <a:ext cx="150840" cy="21888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23"/>
                <a:gd name="f4" fmla="val 215"/>
                <a:gd name="f5" fmla="val 31"/>
                <a:gd name="f6" fmla="val 195"/>
                <a:gd name="f7" fmla="val 39"/>
                <a:gd name="f8" fmla="val 197"/>
                <a:gd name="f9" fmla="val 48"/>
                <a:gd name="f10" fmla="val 199"/>
                <a:gd name="f11" fmla="val 56"/>
                <a:gd name="f12" fmla="val 203"/>
                <a:gd name="f13" fmla="val 66"/>
                <a:gd name="f14" fmla="val 205"/>
                <a:gd name="f15" fmla="val 74"/>
                <a:gd name="f16" fmla="val 207"/>
                <a:gd name="f17" fmla="val 83"/>
                <a:gd name="f18" fmla="val 210"/>
                <a:gd name="f19" fmla="val 91"/>
                <a:gd name="f20" fmla="val 213"/>
                <a:gd name="f21" fmla="val 99"/>
                <a:gd name="f22" fmla="val 82"/>
                <a:gd name="f23" fmla="val 178"/>
                <a:gd name="f24" fmla="val 70"/>
                <a:gd name="f25" fmla="val 146"/>
                <a:gd name="f26" fmla="val 117"/>
                <a:gd name="f27" fmla="val 67"/>
                <a:gd name="f28" fmla="val 92"/>
                <a:gd name="f29" fmla="val 69"/>
                <a:gd name="f30" fmla="val 85"/>
                <a:gd name="f31" fmla="val 46"/>
                <a:gd name="f32" fmla="val 102"/>
                <a:gd name="f33" fmla="val 24"/>
                <a:gd name="f34" fmla="val 77"/>
                <a:gd name="f35" fmla="val 10"/>
                <a:gd name="f36" fmla="val 43"/>
                <a:gd name="f37" fmla="val 29"/>
                <a:gd name="f38" fmla="val 18"/>
                <a:gd name="f39" fmla="val 52"/>
                <a:gd name="f40" fmla="val 5"/>
                <a:gd name="f41" fmla="val 79"/>
                <a:gd name="f42" fmla="val 109"/>
                <a:gd name="f43" fmla="val 3"/>
                <a:gd name="f44" fmla="val 139"/>
                <a:gd name="f45" fmla="val 14"/>
                <a:gd name="f46" fmla="val 169"/>
                <a:gd name="f47" fmla="*/ f0 1 123"/>
                <a:gd name="f48" fmla="*/ f1 1 215"/>
                <a:gd name="f49" fmla="val f2"/>
                <a:gd name="f50" fmla="val f3"/>
                <a:gd name="f51" fmla="val f4"/>
                <a:gd name="f52" fmla="+- f51 0 f49"/>
                <a:gd name="f53" fmla="+- f50 0 f49"/>
                <a:gd name="f54" fmla="*/ f53 1 123"/>
                <a:gd name="f55" fmla="*/ f52 1 215"/>
                <a:gd name="f56" fmla="*/ f49 1 f54"/>
                <a:gd name="f57" fmla="*/ f50 1 f54"/>
                <a:gd name="f58" fmla="*/ f49 1 f55"/>
                <a:gd name="f59" fmla="*/ f51 1 f55"/>
                <a:gd name="f60" fmla="*/ f56 f47 1"/>
                <a:gd name="f61" fmla="*/ f57 f47 1"/>
                <a:gd name="f62" fmla="*/ f59 f48 1"/>
                <a:gd name="f63" fmla="*/ f58 f4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60" t="f63" r="f61" b="f62"/>
              <a:pathLst>
                <a:path w="123" h="215">
                  <a:moveTo>
                    <a:pt x="f5" y="f6"/>
                  </a:moveTo>
                  <a:lnTo>
                    <a:pt x="f7" y="f8"/>
                  </a:lnTo>
                  <a:lnTo>
                    <a:pt x="f9" y="f10"/>
                  </a:lnTo>
                  <a:lnTo>
                    <a:pt x="f11" y="f12"/>
                  </a:lnTo>
                  <a:lnTo>
                    <a:pt x="f13" y="f14"/>
                  </a:lnTo>
                  <a:lnTo>
                    <a:pt x="f15" y="f16"/>
                  </a:lnTo>
                  <a:lnTo>
                    <a:pt x="f17" y="f18"/>
                  </a:lnTo>
                  <a:lnTo>
                    <a:pt x="f19" y="f20"/>
                  </a:lnTo>
                  <a:lnTo>
                    <a:pt x="f21" y="f4"/>
                  </a:lnTo>
                  <a:lnTo>
                    <a:pt x="f22" y="f23"/>
                  </a:lnTo>
                  <a:lnTo>
                    <a:pt x="f24" y="f25"/>
                  </a:lnTo>
                  <a:lnTo>
                    <a:pt x="f13" y="f26"/>
                  </a:lnTo>
                  <a:lnTo>
                    <a:pt x="f27" y="f28"/>
                  </a:lnTo>
                  <a:lnTo>
                    <a:pt x="f15" y="f29"/>
                  </a:lnTo>
                  <a:lnTo>
                    <a:pt x="f30" y="f31"/>
                  </a:lnTo>
                  <a:lnTo>
                    <a:pt x="f32" y="f33"/>
                  </a:lnTo>
                  <a:lnTo>
                    <a:pt x="f3" y="f2"/>
                  </a:lnTo>
                  <a:lnTo>
                    <a:pt x="f34" y="f35"/>
                  </a:lnTo>
                  <a:lnTo>
                    <a:pt x="f36" y="f37"/>
                  </a:lnTo>
                  <a:lnTo>
                    <a:pt x="f38" y="f39"/>
                  </a:lnTo>
                  <a:lnTo>
                    <a:pt x="f40" y="f41"/>
                  </a:lnTo>
                  <a:lnTo>
                    <a:pt x="f2" y="f42"/>
                  </a:lnTo>
                  <a:lnTo>
                    <a:pt x="f43" y="f44"/>
                  </a:lnTo>
                  <a:lnTo>
                    <a:pt x="f45" y="f46"/>
                  </a:lnTo>
                  <a:lnTo>
                    <a:pt x="f5" y="f6"/>
                  </a:lnTo>
                  <a:close/>
                </a:path>
              </a:pathLst>
            </a:custGeom>
            <a:solidFill>
              <a:srgbClr val="918EC1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29" name="Полилиния 28"/>
            <p:cNvSpPr/>
            <p:nvPr/>
          </p:nvSpPr>
          <p:spPr>
            <a:xfrm>
              <a:off x="6474599" y="5303159"/>
              <a:ext cx="136440" cy="20628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12"/>
                <a:gd name="f4" fmla="val 200"/>
                <a:gd name="f5" fmla="val 27"/>
                <a:gd name="f6" fmla="val 182"/>
                <a:gd name="f7" fmla="val 35"/>
                <a:gd name="f8" fmla="val 184"/>
                <a:gd name="f9" fmla="val 43"/>
                <a:gd name="f10" fmla="val 186"/>
                <a:gd name="f11" fmla="val 50"/>
                <a:gd name="f12" fmla="val 189"/>
                <a:gd name="f13" fmla="val 58"/>
                <a:gd name="f14" fmla="val 191"/>
                <a:gd name="f15" fmla="val 66"/>
                <a:gd name="f16" fmla="val 193"/>
                <a:gd name="f17" fmla="val 74"/>
                <a:gd name="f18" fmla="val 196"/>
                <a:gd name="f19" fmla="val 81"/>
                <a:gd name="f20" fmla="val 198"/>
                <a:gd name="f21" fmla="val 89"/>
                <a:gd name="f22" fmla="val 72"/>
                <a:gd name="f23" fmla="val 167"/>
                <a:gd name="f24" fmla="val 61"/>
                <a:gd name="f25" fmla="val 137"/>
                <a:gd name="f26" fmla="val 57"/>
                <a:gd name="f27" fmla="val 111"/>
                <a:gd name="f28" fmla="val 87"/>
                <a:gd name="f29" fmla="val 64"/>
                <a:gd name="f30" fmla="val 65"/>
                <a:gd name="f31" fmla="val 75"/>
                <a:gd name="f32" fmla="val 45"/>
                <a:gd name="f33" fmla="val 91"/>
                <a:gd name="f34" fmla="val 23"/>
                <a:gd name="f35" fmla="val 71"/>
                <a:gd name="f36" fmla="val 9"/>
                <a:gd name="f37" fmla="val 40"/>
                <a:gd name="f38" fmla="val 25"/>
                <a:gd name="f39" fmla="val 18"/>
                <a:gd name="f40" fmla="val 47"/>
                <a:gd name="f41" fmla="val 5"/>
                <a:gd name="f42" fmla="val 73"/>
                <a:gd name="f43" fmla="val 101"/>
                <a:gd name="f44" fmla="val 3"/>
                <a:gd name="f45" fmla="val 130"/>
                <a:gd name="f46" fmla="val 12"/>
                <a:gd name="f47" fmla="val 156"/>
                <a:gd name="f48" fmla="*/ f0 1 112"/>
                <a:gd name="f49" fmla="*/ f1 1 200"/>
                <a:gd name="f50" fmla="val f2"/>
                <a:gd name="f51" fmla="val f3"/>
                <a:gd name="f52" fmla="val f4"/>
                <a:gd name="f53" fmla="+- f52 0 f50"/>
                <a:gd name="f54" fmla="+- f51 0 f50"/>
                <a:gd name="f55" fmla="*/ f54 1 112"/>
                <a:gd name="f56" fmla="*/ f53 1 200"/>
                <a:gd name="f57" fmla="*/ f50 1 f55"/>
                <a:gd name="f58" fmla="*/ f51 1 f55"/>
                <a:gd name="f59" fmla="*/ f50 1 f56"/>
                <a:gd name="f60" fmla="*/ f52 1 f56"/>
                <a:gd name="f61" fmla="*/ f57 f48 1"/>
                <a:gd name="f62" fmla="*/ f58 f48 1"/>
                <a:gd name="f63" fmla="*/ f60 f49 1"/>
                <a:gd name="f64" fmla="*/ f59 f4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61" t="f64" r="f62" b="f63"/>
              <a:pathLst>
                <a:path w="112" h="200">
                  <a:moveTo>
                    <a:pt x="f5" y="f6"/>
                  </a:moveTo>
                  <a:lnTo>
                    <a:pt x="f7" y="f8"/>
                  </a:lnTo>
                  <a:lnTo>
                    <a:pt x="f9" y="f10"/>
                  </a:lnTo>
                  <a:lnTo>
                    <a:pt x="f11" y="f12"/>
                  </a:lnTo>
                  <a:lnTo>
                    <a:pt x="f13" y="f14"/>
                  </a:lnTo>
                  <a:lnTo>
                    <a:pt x="f15" y="f16"/>
                  </a:lnTo>
                  <a:lnTo>
                    <a:pt x="f17" y="f18"/>
                  </a:lnTo>
                  <a:lnTo>
                    <a:pt x="f19" y="f20"/>
                  </a:lnTo>
                  <a:lnTo>
                    <a:pt x="f21" y="f4"/>
                  </a:lnTo>
                  <a:lnTo>
                    <a:pt x="f22" y="f23"/>
                  </a:lnTo>
                  <a:lnTo>
                    <a:pt x="f24" y="f25"/>
                  </a:lnTo>
                  <a:lnTo>
                    <a:pt x="f26" y="f27"/>
                  </a:lnTo>
                  <a:lnTo>
                    <a:pt x="f13" y="f28"/>
                  </a:lnTo>
                  <a:lnTo>
                    <a:pt x="f29" y="f30"/>
                  </a:lnTo>
                  <a:lnTo>
                    <a:pt x="f31" y="f32"/>
                  </a:lnTo>
                  <a:lnTo>
                    <a:pt x="f33" y="f34"/>
                  </a:lnTo>
                  <a:lnTo>
                    <a:pt x="f3" y="f2"/>
                  </a:lnTo>
                  <a:lnTo>
                    <a:pt x="f35" y="f36"/>
                  </a:lnTo>
                  <a:lnTo>
                    <a:pt x="f37" y="f38"/>
                  </a:lnTo>
                  <a:lnTo>
                    <a:pt x="f39" y="f40"/>
                  </a:lnTo>
                  <a:lnTo>
                    <a:pt x="f41" y="f42"/>
                  </a:lnTo>
                  <a:lnTo>
                    <a:pt x="f2" y="f43"/>
                  </a:lnTo>
                  <a:lnTo>
                    <a:pt x="f44" y="f45"/>
                  </a:lnTo>
                  <a:lnTo>
                    <a:pt x="f46" y="f47"/>
                  </a:lnTo>
                  <a:lnTo>
                    <a:pt x="f5" y="f6"/>
                  </a:lnTo>
                  <a:close/>
                </a:path>
              </a:pathLst>
            </a:custGeom>
            <a:solidFill>
              <a:srgbClr val="9996C6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30" name="Полилиния 29"/>
            <p:cNvSpPr/>
            <p:nvPr/>
          </p:nvSpPr>
          <p:spPr>
            <a:xfrm>
              <a:off x="6476760" y="5308919"/>
              <a:ext cx="124200" cy="19260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1"/>
                <a:gd name="f4" fmla="val 186"/>
                <a:gd name="f5" fmla="val 23"/>
                <a:gd name="f6" fmla="val 168"/>
                <a:gd name="f7" fmla="val 30"/>
                <a:gd name="f8" fmla="val 170"/>
                <a:gd name="f9" fmla="val 37"/>
                <a:gd name="f10" fmla="val 172"/>
                <a:gd name="f11" fmla="val 44"/>
                <a:gd name="f12" fmla="val 175"/>
                <a:gd name="f13" fmla="val 51"/>
                <a:gd name="f14" fmla="val 177"/>
                <a:gd name="f15" fmla="val 56"/>
                <a:gd name="f16" fmla="val 179"/>
                <a:gd name="f17" fmla="val 63"/>
                <a:gd name="f18" fmla="val 181"/>
                <a:gd name="f19" fmla="val 70"/>
                <a:gd name="f20" fmla="val 184"/>
                <a:gd name="f21" fmla="val 77"/>
                <a:gd name="f22" fmla="val 61"/>
                <a:gd name="f23" fmla="val 155"/>
                <a:gd name="f24" fmla="val 128"/>
                <a:gd name="f25" fmla="val 46"/>
                <a:gd name="f26" fmla="val 104"/>
                <a:gd name="f27" fmla="val 48"/>
                <a:gd name="f28" fmla="val 82"/>
                <a:gd name="f29" fmla="val 54"/>
                <a:gd name="f30" fmla="val 62"/>
                <a:gd name="f31" fmla="val 66"/>
                <a:gd name="f32" fmla="val 41"/>
                <a:gd name="f33" fmla="val 21"/>
                <a:gd name="f34" fmla="val 64"/>
                <a:gd name="f35" fmla="val 8"/>
                <a:gd name="f36" fmla="val 17"/>
                <a:gd name="f37" fmla="val 43"/>
                <a:gd name="f38" fmla="val 4"/>
                <a:gd name="f39" fmla="val 93"/>
                <a:gd name="f40" fmla="val 2"/>
                <a:gd name="f41" fmla="val 119"/>
                <a:gd name="f42" fmla="val 9"/>
                <a:gd name="f43" fmla="val 145"/>
                <a:gd name="f44" fmla="*/ f0 1 101"/>
                <a:gd name="f45" fmla="*/ f1 1 186"/>
                <a:gd name="f46" fmla="val f2"/>
                <a:gd name="f47" fmla="val f3"/>
                <a:gd name="f48" fmla="val f4"/>
                <a:gd name="f49" fmla="+- f48 0 f46"/>
                <a:gd name="f50" fmla="+- f47 0 f46"/>
                <a:gd name="f51" fmla="*/ f50 1 101"/>
                <a:gd name="f52" fmla="*/ f49 1 186"/>
                <a:gd name="f53" fmla="*/ f46 1 f51"/>
                <a:gd name="f54" fmla="*/ f47 1 f51"/>
                <a:gd name="f55" fmla="*/ f46 1 f52"/>
                <a:gd name="f56" fmla="*/ f48 1 f52"/>
                <a:gd name="f57" fmla="*/ f53 f44 1"/>
                <a:gd name="f58" fmla="*/ f54 f44 1"/>
                <a:gd name="f59" fmla="*/ f56 f45 1"/>
                <a:gd name="f60" fmla="*/ f55 f4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7" t="f60" r="f58" b="f59"/>
              <a:pathLst>
                <a:path w="101" h="186">
                  <a:moveTo>
                    <a:pt x="f5" y="f6"/>
                  </a:moveTo>
                  <a:lnTo>
                    <a:pt x="f7" y="f8"/>
                  </a:lnTo>
                  <a:lnTo>
                    <a:pt x="f9" y="f10"/>
                  </a:lnTo>
                  <a:lnTo>
                    <a:pt x="f11" y="f12"/>
                  </a:lnTo>
                  <a:lnTo>
                    <a:pt x="f13" y="f14"/>
                  </a:lnTo>
                  <a:lnTo>
                    <a:pt x="f15" y="f16"/>
                  </a:lnTo>
                  <a:lnTo>
                    <a:pt x="f17" y="f18"/>
                  </a:lnTo>
                  <a:lnTo>
                    <a:pt x="f19" y="f20"/>
                  </a:lnTo>
                  <a:lnTo>
                    <a:pt x="f21" y="f4"/>
                  </a:lnTo>
                  <a:lnTo>
                    <a:pt x="f22" y="f23"/>
                  </a:lnTo>
                  <a:lnTo>
                    <a:pt x="f13" y="f24"/>
                  </a:lnTo>
                  <a:lnTo>
                    <a:pt x="f25" y="f26"/>
                  </a:lnTo>
                  <a:lnTo>
                    <a:pt x="f27" y="f28"/>
                  </a:lnTo>
                  <a:lnTo>
                    <a:pt x="f29" y="f30"/>
                  </a:lnTo>
                  <a:lnTo>
                    <a:pt x="f31" y="f32"/>
                  </a:lnTo>
                  <a:lnTo>
                    <a:pt x="f28" y="f33"/>
                  </a:lnTo>
                  <a:lnTo>
                    <a:pt x="f3" y="f2"/>
                  </a:lnTo>
                  <a:lnTo>
                    <a:pt x="f34" y="f35"/>
                  </a:lnTo>
                  <a:lnTo>
                    <a:pt x="f9" y="f5"/>
                  </a:lnTo>
                  <a:lnTo>
                    <a:pt x="f36" y="f37"/>
                  </a:lnTo>
                  <a:lnTo>
                    <a:pt x="f38" y="f31"/>
                  </a:lnTo>
                  <a:lnTo>
                    <a:pt x="f2" y="f39"/>
                  </a:lnTo>
                  <a:lnTo>
                    <a:pt x="f40" y="f41"/>
                  </a:lnTo>
                  <a:lnTo>
                    <a:pt x="f42" y="f43"/>
                  </a:lnTo>
                  <a:lnTo>
                    <a:pt x="f5" y="f6"/>
                  </a:lnTo>
                  <a:close/>
                </a:path>
              </a:pathLst>
            </a:custGeom>
            <a:solidFill>
              <a:srgbClr val="A59ECE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31" name="Полилиния 30"/>
            <p:cNvSpPr/>
            <p:nvPr/>
          </p:nvSpPr>
          <p:spPr>
            <a:xfrm>
              <a:off x="6481800" y="5315040"/>
              <a:ext cx="111960" cy="17568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1"/>
                <a:gd name="f4" fmla="val 172"/>
                <a:gd name="f5" fmla="val 20"/>
                <a:gd name="f6" fmla="val 155"/>
                <a:gd name="f7" fmla="val 26"/>
                <a:gd name="f8" fmla="val 157"/>
                <a:gd name="f9" fmla="val 31"/>
                <a:gd name="f10" fmla="val 159"/>
                <a:gd name="f11" fmla="val 37"/>
                <a:gd name="f12" fmla="val 161"/>
                <a:gd name="f13" fmla="val 43"/>
                <a:gd name="f14" fmla="val 163"/>
                <a:gd name="f15" fmla="val 49"/>
                <a:gd name="f16" fmla="val 165"/>
                <a:gd name="f17" fmla="val 54"/>
                <a:gd name="f18" fmla="val 167"/>
                <a:gd name="f19" fmla="val 60"/>
                <a:gd name="f20" fmla="val 170"/>
                <a:gd name="f21" fmla="val 66"/>
                <a:gd name="f22" fmla="val 50"/>
                <a:gd name="f23" fmla="val 144"/>
                <a:gd name="f24" fmla="val 41"/>
                <a:gd name="f25" fmla="val 120"/>
                <a:gd name="f26" fmla="val 98"/>
                <a:gd name="f27" fmla="val 38"/>
                <a:gd name="f28" fmla="val 77"/>
                <a:gd name="f29" fmla="val 45"/>
                <a:gd name="f30" fmla="val 59"/>
                <a:gd name="f31" fmla="val 57"/>
                <a:gd name="f32" fmla="val 72"/>
                <a:gd name="f33" fmla="val 21"/>
                <a:gd name="f34" fmla="val 7"/>
                <a:gd name="f35" fmla="val 34"/>
                <a:gd name="f36" fmla="val 16"/>
                <a:gd name="f37" fmla="val 39"/>
                <a:gd name="f38" fmla="val 5"/>
                <a:gd name="f39" fmla="val 61"/>
                <a:gd name="f40" fmla="val 84"/>
                <a:gd name="f41" fmla="val 1"/>
                <a:gd name="f42" fmla="val 109"/>
                <a:gd name="f43" fmla="val 8"/>
                <a:gd name="f44" fmla="val 133"/>
                <a:gd name="f45" fmla="*/ f0 1 91"/>
                <a:gd name="f46" fmla="*/ f1 1 172"/>
                <a:gd name="f47" fmla="val f2"/>
                <a:gd name="f48" fmla="val f3"/>
                <a:gd name="f49" fmla="val f4"/>
                <a:gd name="f50" fmla="+- f49 0 f47"/>
                <a:gd name="f51" fmla="+- f48 0 f47"/>
                <a:gd name="f52" fmla="*/ f51 1 91"/>
                <a:gd name="f53" fmla="*/ f50 1 172"/>
                <a:gd name="f54" fmla="*/ f47 1 f52"/>
                <a:gd name="f55" fmla="*/ f48 1 f52"/>
                <a:gd name="f56" fmla="*/ f47 1 f53"/>
                <a:gd name="f57" fmla="*/ f49 1 f53"/>
                <a:gd name="f58" fmla="*/ f54 f45 1"/>
                <a:gd name="f59" fmla="*/ f55 f45 1"/>
                <a:gd name="f60" fmla="*/ f57 f46 1"/>
                <a:gd name="f61" fmla="*/ f56 f4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8" t="f61" r="f59" b="f60"/>
              <a:pathLst>
                <a:path w="91" h="172">
                  <a:moveTo>
                    <a:pt x="f5" y="f6"/>
                  </a:moveTo>
                  <a:lnTo>
                    <a:pt x="f7" y="f8"/>
                  </a:lnTo>
                  <a:lnTo>
                    <a:pt x="f9" y="f10"/>
                  </a:lnTo>
                  <a:lnTo>
                    <a:pt x="f11" y="f12"/>
                  </a:lnTo>
                  <a:lnTo>
                    <a:pt x="f13" y="f14"/>
                  </a:lnTo>
                  <a:lnTo>
                    <a:pt x="f15" y="f16"/>
                  </a:lnTo>
                  <a:lnTo>
                    <a:pt x="f17" y="f18"/>
                  </a:lnTo>
                  <a:lnTo>
                    <a:pt x="f19" y="f20"/>
                  </a:lnTo>
                  <a:lnTo>
                    <a:pt x="f21" y="f4"/>
                  </a:lnTo>
                  <a:lnTo>
                    <a:pt x="f22" y="f23"/>
                  </a:lnTo>
                  <a:lnTo>
                    <a:pt x="f24" y="f25"/>
                  </a:lnTo>
                  <a:lnTo>
                    <a:pt x="f11" y="f26"/>
                  </a:lnTo>
                  <a:lnTo>
                    <a:pt x="f27" y="f28"/>
                  </a:lnTo>
                  <a:lnTo>
                    <a:pt x="f29" y="f30"/>
                  </a:lnTo>
                  <a:lnTo>
                    <a:pt x="f31" y="f24"/>
                  </a:lnTo>
                  <a:lnTo>
                    <a:pt x="f32" y="f33"/>
                  </a:lnTo>
                  <a:lnTo>
                    <a:pt x="f3" y="f2"/>
                  </a:lnTo>
                  <a:lnTo>
                    <a:pt x="f30" y="f34"/>
                  </a:lnTo>
                  <a:lnTo>
                    <a:pt x="f35" y="f33"/>
                  </a:lnTo>
                  <a:lnTo>
                    <a:pt x="f36" y="f37"/>
                  </a:lnTo>
                  <a:lnTo>
                    <a:pt x="f38" y="f39"/>
                  </a:lnTo>
                  <a:lnTo>
                    <a:pt x="f2" y="f40"/>
                  </a:lnTo>
                  <a:lnTo>
                    <a:pt x="f41" y="f42"/>
                  </a:lnTo>
                  <a:lnTo>
                    <a:pt x="f43" y="f44"/>
                  </a:lnTo>
                  <a:lnTo>
                    <a:pt x="f5" y="f6"/>
                  </a:lnTo>
                  <a:close/>
                </a:path>
              </a:pathLst>
            </a:custGeom>
            <a:solidFill>
              <a:srgbClr val="ADA5D3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32" name="Полилиния 31"/>
            <p:cNvSpPr/>
            <p:nvPr/>
          </p:nvSpPr>
          <p:spPr>
            <a:xfrm>
              <a:off x="6486840" y="5321160"/>
              <a:ext cx="96840" cy="15948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9"/>
                <a:gd name="f4" fmla="val 157"/>
                <a:gd name="f5" fmla="val 15"/>
                <a:gd name="f6" fmla="val 142"/>
                <a:gd name="f7" fmla="val 19"/>
                <a:gd name="f8" fmla="val 144"/>
                <a:gd name="f9" fmla="val 25"/>
                <a:gd name="f10" fmla="val 145"/>
                <a:gd name="f11" fmla="val 30"/>
                <a:gd name="f12" fmla="val 147"/>
                <a:gd name="f13" fmla="val 35"/>
                <a:gd name="f14" fmla="val 149"/>
                <a:gd name="f15" fmla="val 40"/>
                <a:gd name="f16" fmla="val 151"/>
                <a:gd name="f17" fmla="val 45"/>
                <a:gd name="f18" fmla="val 153"/>
                <a:gd name="f19" fmla="val 50"/>
                <a:gd name="f20" fmla="val 154"/>
                <a:gd name="f21" fmla="val 55"/>
                <a:gd name="f22" fmla="val 132"/>
                <a:gd name="f23" fmla="val 31"/>
                <a:gd name="f24" fmla="val 111"/>
                <a:gd name="f25" fmla="val 26"/>
                <a:gd name="f26" fmla="val 91"/>
                <a:gd name="f27" fmla="val 29"/>
                <a:gd name="f28" fmla="val 73"/>
                <a:gd name="f29" fmla="val 34"/>
                <a:gd name="f30" fmla="val 46"/>
                <a:gd name="f31" fmla="val 37"/>
                <a:gd name="f32" fmla="val 61"/>
                <a:gd name="f33" fmla="val 20"/>
                <a:gd name="f34" fmla="val 52"/>
                <a:gd name="f35" fmla="val 7"/>
                <a:gd name="f36" fmla="val 18"/>
                <a:gd name="f37" fmla="val 36"/>
                <a:gd name="f38" fmla="val 6"/>
                <a:gd name="f39" fmla="val 76"/>
                <a:gd name="f40" fmla="val 1"/>
                <a:gd name="f41" fmla="val 99"/>
                <a:gd name="f42" fmla="val 121"/>
                <a:gd name="f43" fmla="*/ f0 1 79"/>
                <a:gd name="f44" fmla="*/ f1 1 157"/>
                <a:gd name="f45" fmla="val f2"/>
                <a:gd name="f46" fmla="val f3"/>
                <a:gd name="f47" fmla="val f4"/>
                <a:gd name="f48" fmla="+- f47 0 f45"/>
                <a:gd name="f49" fmla="+- f46 0 f45"/>
                <a:gd name="f50" fmla="*/ f49 1 79"/>
                <a:gd name="f51" fmla="*/ f48 1 157"/>
                <a:gd name="f52" fmla="*/ f45 1 f50"/>
                <a:gd name="f53" fmla="*/ f46 1 f50"/>
                <a:gd name="f54" fmla="*/ f45 1 f51"/>
                <a:gd name="f55" fmla="*/ f47 1 f51"/>
                <a:gd name="f56" fmla="*/ f52 f43 1"/>
                <a:gd name="f57" fmla="*/ f53 f43 1"/>
                <a:gd name="f58" fmla="*/ f55 f44 1"/>
                <a:gd name="f59" fmla="*/ f54 f4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6" t="f59" r="f57" b="f58"/>
              <a:pathLst>
                <a:path w="79" h="157">
                  <a:moveTo>
                    <a:pt x="f5" y="f6"/>
                  </a:moveTo>
                  <a:lnTo>
                    <a:pt x="f7" y="f8"/>
                  </a:lnTo>
                  <a:lnTo>
                    <a:pt x="f9" y="f10"/>
                  </a:lnTo>
                  <a:lnTo>
                    <a:pt x="f11" y="f12"/>
                  </a:lnTo>
                  <a:lnTo>
                    <a:pt x="f13" y="f14"/>
                  </a:lnTo>
                  <a:lnTo>
                    <a:pt x="f15" y="f16"/>
                  </a:lnTo>
                  <a:lnTo>
                    <a:pt x="f17" y="f18"/>
                  </a:lnTo>
                  <a:lnTo>
                    <a:pt x="f19" y="f20"/>
                  </a:lnTo>
                  <a:lnTo>
                    <a:pt x="f21" y="f4"/>
                  </a:lnTo>
                  <a:lnTo>
                    <a:pt x="f15" y="f22"/>
                  </a:lnTo>
                  <a:lnTo>
                    <a:pt x="f23" y="f24"/>
                  </a:lnTo>
                  <a:lnTo>
                    <a:pt x="f25" y="f26"/>
                  </a:lnTo>
                  <a:lnTo>
                    <a:pt x="f27" y="f28"/>
                  </a:lnTo>
                  <a:lnTo>
                    <a:pt x="f29" y="f21"/>
                  </a:lnTo>
                  <a:lnTo>
                    <a:pt x="f30" y="f31"/>
                  </a:lnTo>
                  <a:lnTo>
                    <a:pt x="f32" y="f33"/>
                  </a:lnTo>
                  <a:lnTo>
                    <a:pt x="f3" y="f2"/>
                  </a:lnTo>
                  <a:lnTo>
                    <a:pt x="f34" y="f35"/>
                  </a:lnTo>
                  <a:lnTo>
                    <a:pt x="f23" y="f36"/>
                  </a:lnTo>
                  <a:lnTo>
                    <a:pt x="f5" y="f37"/>
                  </a:lnTo>
                  <a:lnTo>
                    <a:pt x="f38" y="f21"/>
                  </a:lnTo>
                  <a:lnTo>
                    <a:pt x="f2" y="f39"/>
                  </a:lnTo>
                  <a:lnTo>
                    <a:pt x="f40" y="f41"/>
                  </a:lnTo>
                  <a:lnTo>
                    <a:pt x="f38" y="f42"/>
                  </a:lnTo>
                  <a:lnTo>
                    <a:pt x="f5" y="f6"/>
                  </a:lnTo>
                  <a:close/>
                </a:path>
              </a:pathLst>
            </a:custGeom>
            <a:solidFill>
              <a:srgbClr val="B5ADD8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33" name="Полилиния 32"/>
            <p:cNvSpPr/>
            <p:nvPr/>
          </p:nvSpPr>
          <p:spPr>
            <a:xfrm>
              <a:off x="6491520" y="5327640"/>
              <a:ext cx="82800" cy="14508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9"/>
                <a:gd name="f4" fmla="val 143"/>
                <a:gd name="f5" fmla="val 12"/>
                <a:gd name="f6" fmla="val 128"/>
                <a:gd name="f7" fmla="val 20"/>
                <a:gd name="f8" fmla="val 131"/>
                <a:gd name="f9" fmla="val 28"/>
                <a:gd name="f10" fmla="val 135"/>
                <a:gd name="f11" fmla="val 36"/>
                <a:gd name="f12" fmla="val 139"/>
                <a:gd name="f13" fmla="val 44"/>
                <a:gd name="f14" fmla="val 30"/>
                <a:gd name="f15" fmla="val 121"/>
                <a:gd name="f16" fmla="val 21"/>
                <a:gd name="f17" fmla="val 101"/>
                <a:gd name="f18" fmla="val 18"/>
                <a:gd name="f19" fmla="val 84"/>
                <a:gd name="f20" fmla="val 67"/>
                <a:gd name="f21" fmla="val 26"/>
                <a:gd name="f22" fmla="val 50"/>
                <a:gd name="f23" fmla="val 37"/>
                <a:gd name="f24" fmla="val 34"/>
                <a:gd name="f25" fmla="val 51"/>
                <a:gd name="f26" fmla="val 46"/>
                <a:gd name="f27" fmla="val 6"/>
                <a:gd name="f28" fmla="val 16"/>
                <a:gd name="f29" fmla="val 15"/>
                <a:gd name="f30" fmla="val 31"/>
                <a:gd name="f31" fmla="val 48"/>
                <a:gd name="f32" fmla="val 68"/>
                <a:gd name="f33" fmla="val 88"/>
                <a:gd name="f34" fmla="val 4"/>
                <a:gd name="f35" fmla="val 108"/>
                <a:gd name="f36" fmla="*/ f0 1 69"/>
                <a:gd name="f37" fmla="*/ f1 1 143"/>
                <a:gd name="f38" fmla="val f2"/>
                <a:gd name="f39" fmla="val f3"/>
                <a:gd name="f40" fmla="val f4"/>
                <a:gd name="f41" fmla="+- f40 0 f38"/>
                <a:gd name="f42" fmla="+- f39 0 f38"/>
                <a:gd name="f43" fmla="*/ f42 1 69"/>
                <a:gd name="f44" fmla="*/ f41 1 143"/>
                <a:gd name="f45" fmla="*/ f38 1 f43"/>
                <a:gd name="f46" fmla="*/ f39 1 f43"/>
                <a:gd name="f47" fmla="*/ f38 1 f44"/>
                <a:gd name="f48" fmla="*/ f40 1 f44"/>
                <a:gd name="f49" fmla="*/ f45 f36 1"/>
                <a:gd name="f50" fmla="*/ f46 f36 1"/>
                <a:gd name="f51" fmla="*/ f48 f37 1"/>
                <a:gd name="f52" fmla="*/ f47 f3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9" t="f52" r="f50" b="f51"/>
              <a:pathLst>
                <a:path w="69" h="143">
                  <a:moveTo>
                    <a:pt x="f5" y="f6"/>
                  </a:moveTo>
                  <a:lnTo>
                    <a:pt x="f7" y="f8"/>
                  </a:lnTo>
                  <a:lnTo>
                    <a:pt x="f9" y="f10"/>
                  </a:lnTo>
                  <a:lnTo>
                    <a:pt x="f11" y="f12"/>
                  </a:lnTo>
                  <a:lnTo>
                    <a:pt x="f13" y="f4"/>
                  </a:lnTo>
                  <a:lnTo>
                    <a:pt x="f14" y="f15"/>
                  </a:lnTo>
                  <a:lnTo>
                    <a:pt x="f16" y="f17"/>
                  </a:lnTo>
                  <a:lnTo>
                    <a:pt x="f18" y="f19"/>
                  </a:lnTo>
                  <a:lnTo>
                    <a:pt x="f7" y="f20"/>
                  </a:lnTo>
                  <a:lnTo>
                    <a:pt x="f21" y="f22"/>
                  </a:lnTo>
                  <a:lnTo>
                    <a:pt x="f23" y="f24"/>
                  </a:lnTo>
                  <a:lnTo>
                    <a:pt x="f25" y="f18"/>
                  </a:lnTo>
                  <a:lnTo>
                    <a:pt x="f3" y="f2"/>
                  </a:lnTo>
                  <a:lnTo>
                    <a:pt x="f26" y="f27"/>
                  </a:lnTo>
                  <a:lnTo>
                    <a:pt x="f9" y="f28"/>
                  </a:lnTo>
                  <a:lnTo>
                    <a:pt x="f29" y="f30"/>
                  </a:lnTo>
                  <a:lnTo>
                    <a:pt x="f27" y="f31"/>
                  </a:lnTo>
                  <a:lnTo>
                    <a:pt x="f2" y="f32"/>
                  </a:lnTo>
                  <a:lnTo>
                    <a:pt x="f2" y="f33"/>
                  </a:lnTo>
                  <a:lnTo>
                    <a:pt x="f34" y="f35"/>
                  </a:lnTo>
                  <a:lnTo>
                    <a:pt x="f5" y="f6"/>
                  </a:lnTo>
                  <a:close/>
                </a:path>
              </a:pathLst>
            </a:custGeom>
            <a:solidFill>
              <a:srgbClr val="C1B5E0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34" name="Полилиния 33"/>
            <p:cNvSpPr/>
            <p:nvPr/>
          </p:nvSpPr>
          <p:spPr>
            <a:xfrm>
              <a:off x="6494040" y="5333760"/>
              <a:ext cx="70560" cy="13068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7"/>
                <a:gd name="f4" fmla="val 127"/>
                <a:gd name="f5" fmla="val 8"/>
                <a:gd name="f6" fmla="val 114"/>
                <a:gd name="f7" fmla="val 32"/>
                <a:gd name="f8" fmla="val 18"/>
                <a:gd name="f9" fmla="val 109"/>
                <a:gd name="f10" fmla="val 10"/>
                <a:gd name="f11" fmla="val 92"/>
                <a:gd name="f12" fmla="val 77"/>
                <a:gd name="f13" fmla="val 62"/>
                <a:gd name="f14" fmla="val 16"/>
                <a:gd name="f15" fmla="val 47"/>
                <a:gd name="f16" fmla="val 26"/>
                <a:gd name="f17" fmla="val 33"/>
                <a:gd name="f18" fmla="val 40"/>
                <a:gd name="f19" fmla="val 17"/>
                <a:gd name="f20" fmla="val 4"/>
                <a:gd name="f21" fmla="val 25"/>
                <a:gd name="f22" fmla="val 13"/>
                <a:gd name="f23" fmla="val 14"/>
                <a:gd name="f24" fmla="val 5"/>
                <a:gd name="f25" fmla="val 42"/>
                <a:gd name="f26" fmla="val 1"/>
                <a:gd name="f27" fmla="val 59"/>
                <a:gd name="f28" fmla="val 78"/>
                <a:gd name="f29" fmla="val 2"/>
                <a:gd name="f30" fmla="val 96"/>
                <a:gd name="f31" fmla="*/ f0 1 57"/>
                <a:gd name="f32" fmla="*/ f1 1 127"/>
                <a:gd name="f33" fmla="val f2"/>
                <a:gd name="f34" fmla="val f3"/>
                <a:gd name="f35" fmla="val f4"/>
                <a:gd name="f36" fmla="+- f35 0 f33"/>
                <a:gd name="f37" fmla="+- f34 0 f33"/>
                <a:gd name="f38" fmla="*/ f37 1 57"/>
                <a:gd name="f39" fmla="*/ f36 1 127"/>
                <a:gd name="f40" fmla="*/ f33 1 f38"/>
                <a:gd name="f41" fmla="*/ f34 1 f38"/>
                <a:gd name="f42" fmla="*/ f33 1 f39"/>
                <a:gd name="f43" fmla="*/ f35 1 f39"/>
                <a:gd name="f44" fmla="*/ f40 f31 1"/>
                <a:gd name="f45" fmla="*/ f41 f31 1"/>
                <a:gd name="f46" fmla="*/ f43 f32 1"/>
                <a:gd name="f47" fmla="*/ f42 f3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4" t="f47" r="f45" b="f46"/>
              <a:pathLst>
                <a:path w="57" h="127">
                  <a:moveTo>
                    <a:pt x="f5" y="f6"/>
                  </a:moveTo>
                  <a:lnTo>
                    <a:pt x="f7" y="f4"/>
                  </a:lnTo>
                  <a:lnTo>
                    <a:pt x="f8" y="f9"/>
                  </a:lnTo>
                  <a:lnTo>
                    <a:pt x="f10" y="f11"/>
                  </a:lnTo>
                  <a:lnTo>
                    <a:pt x="f5" y="f12"/>
                  </a:lnTo>
                  <a:lnTo>
                    <a:pt x="f10" y="f13"/>
                  </a:lnTo>
                  <a:lnTo>
                    <a:pt x="f14" y="f15"/>
                  </a:lnTo>
                  <a:lnTo>
                    <a:pt x="f16" y="f17"/>
                  </a:lnTo>
                  <a:lnTo>
                    <a:pt x="f18" y="f19"/>
                  </a:lnTo>
                  <a:lnTo>
                    <a:pt x="f3" y="f2"/>
                  </a:lnTo>
                  <a:lnTo>
                    <a:pt x="f18" y="f20"/>
                  </a:lnTo>
                  <a:lnTo>
                    <a:pt x="f21" y="f22"/>
                  </a:lnTo>
                  <a:lnTo>
                    <a:pt x="f23" y="f16"/>
                  </a:lnTo>
                  <a:lnTo>
                    <a:pt x="f24" y="f25"/>
                  </a:lnTo>
                  <a:lnTo>
                    <a:pt x="f26" y="f27"/>
                  </a:lnTo>
                  <a:lnTo>
                    <a:pt x="f2" y="f28"/>
                  </a:lnTo>
                  <a:lnTo>
                    <a:pt x="f29" y="f30"/>
                  </a:lnTo>
                  <a:lnTo>
                    <a:pt x="f5" y="f6"/>
                  </a:lnTo>
                  <a:close/>
                </a:path>
              </a:pathLst>
            </a:custGeom>
            <a:solidFill>
              <a:srgbClr val="C9BCE5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35" name="Полилиния 34"/>
            <p:cNvSpPr/>
            <p:nvPr/>
          </p:nvSpPr>
          <p:spPr>
            <a:xfrm>
              <a:off x="7024320" y="5497200"/>
              <a:ext cx="189720" cy="26568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57"/>
                <a:gd name="f4" fmla="val 259"/>
                <a:gd name="f5" fmla="val 43"/>
                <a:gd name="f6" fmla="val 236"/>
                <a:gd name="f7" fmla="val 134"/>
                <a:gd name="f8" fmla="val 113"/>
                <a:gd name="f9" fmla="val 213"/>
                <a:gd name="f10" fmla="val 100"/>
                <a:gd name="f11" fmla="val 172"/>
                <a:gd name="f12" fmla="val 94"/>
                <a:gd name="f13" fmla="val 138"/>
                <a:gd name="f14" fmla="val 96"/>
                <a:gd name="f15" fmla="val 108"/>
                <a:gd name="f16" fmla="val 102"/>
                <a:gd name="f17" fmla="val 79"/>
                <a:gd name="f18" fmla="val 115"/>
                <a:gd name="f19" fmla="val 53"/>
                <a:gd name="f20" fmla="val 27"/>
                <a:gd name="f21" fmla="val 124"/>
                <a:gd name="f22" fmla="val 6"/>
                <a:gd name="f23" fmla="val 12"/>
                <a:gd name="f24" fmla="val 71"/>
                <a:gd name="f25" fmla="val 23"/>
                <a:gd name="f26" fmla="val 51"/>
                <a:gd name="f27" fmla="val 35"/>
                <a:gd name="f28" fmla="val 33"/>
                <a:gd name="f29" fmla="val 49"/>
                <a:gd name="f30" fmla="val 21"/>
                <a:gd name="f31" fmla="val 64"/>
                <a:gd name="f32" fmla="val 10"/>
                <a:gd name="f33" fmla="val 80"/>
                <a:gd name="f34" fmla="val 5"/>
                <a:gd name="f35" fmla="val 98"/>
                <a:gd name="f36" fmla="val 116"/>
                <a:gd name="f37" fmla="val 1"/>
                <a:gd name="f38" fmla="val 153"/>
                <a:gd name="f39" fmla="val 170"/>
                <a:gd name="f40" fmla="val 11"/>
                <a:gd name="f41" fmla="val 189"/>
                <a:gd name="f42" fmla="val 206"/>
                <a:gd name="f43" fmla="val 31"/>
                <a:gd name="f44" fmla="val 221"/>
                <a:gd name="f45" fmla="*/ f0 1 157"/>
                <a:gd name="f46" fmla="*/ f1 1 259"/>
                <a:gd name="f47" fmla="val f2"/>
                <a:gd name="f48" fmla="val f3"/>
                <a:gd name="f49" fmla="val f4"/>
                <a:gd name="f50" fmla="+- f49 0 f47"/>
                <a:gd name="f51" fmla="+- f48 0 f47"/>
                <a:gd name="f52" fmla="*/ f51 1 157"/>
                <a:gd name="f53" fmla="*/ f50 1 259"/>
                <a:gd name="f54" fmla="*/ f47 1 f52"/>
                <a:gd name="f55" fmla="*/ f48 1 f52"/>
                <a:gd name="f56" fmla="*/ f47 1 f53"/>
                <a:gd name="f57" fmla="*/ f49 1 f53"/>
                <a:gd name="f58" fmla="*/ f54 f45 1"/>
                <a:gd name="f59" fmla="*/ f55 f45 1"/>
                <a:gd name="f60" fmla="*/ f57 f46 1"/>
                <a:gd name="f61" fmla="*/ f56 f4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8" t="f61" r="f59" b="f60"/>
              <a:pathLst>
                <a:path w="157" h="259">
                  <a:moveTo>
                    <a:pt x="f5" y="f6"/>
                  </a:moveTo>
                  <a:lnTo>
                    <a:pt x="f7" y="f4"/>
                  </a:lnTo>
                  <a:lnTo>
                    <a:pt x="f8" y="f9"/>
                  </a:lnTo>
                  <a:lnTo>
                    <a:pt x="f10" y="f11"/>
                  </a:lnTo>
                  <a:lnTo>
                    <a:pt x="f12" y="f13"/>
                  </a:lnTo>
                  <a:lnTo>
                    <a:pt x="f14" y="f15"/>
                  </a:lnTo>
                  <a:lnTo>
                    <a:pt x="f16" y="f17"/>
                  </a:lnTo>
                  <a:lnTo>
                    <a:pt x="f18" y="f19"/>
                  </a:lnTo>
                  <a:lnTo>
                    <a:pt x="f7" y="f20"/>
                  </a:lnTo>
                  <a:lnTo>
                    <a:pt x="f3" y="f2"/>
                  </a:lnTo>
                  <a:lnTo>
                    <a:pt x="f21" y="f22"/>
                  </a:lnTo>
                  <a:lnTo>
                    <a:pt x="f14" y="f23"/>
                  </a:lnTo>
                  <a:lnTo>
                    <a:pt x="f24" y="f25"/>
                  </a:lnTo>
                  <a:lnTo>
                    <a:pt x="f26" y="f27"/>
                  </a:lnTo>
                  <a:lnTo>
                    <a:pt x="f28" y="f29"/>
                  </a:lnTo>
                  <a:lnTo>
                    <a:pt x="f30" y="f31"/>
                  </a:lnTo>
                  <a:lnTo>
                    <a:pt x="f32" y="f33"/>
                  </a:lnTo>
                  <a:lnTo>
                    <a:pt x="f34" y="f35"/>
                  </a:lnTo>
                  <a:lnTo>
                    <a:pt x="f2" y="f36"/>
                  </a:lnTo>
                  <a:lnTo>
                    <a:pt x="f2" y="f7"/>
                  </a:lnTo>
                  <a:lnTo>
                    <a:pt x="f37" y="f38"/>
                  </a:lnTo>
                  <a:lnTo>
                    <a:pt x="f22" y="f39"/>
                  </a:lnTo>
                  <a:lnTo>
                    <a:pt x="f40" y="f41"/>
                  </a:lnTo>
                  <a:lnTo>
                    <a:pt x="f30" y="f42"/>
                  </a:lnTo>
                  <a:lnTo>
                    <a:pt x="f43" y="f44"/>
                  </a:lnTo>
                  <a:lnTo>
                    <a:pt x="f5" y="f6"/>
                  </a:lnTo>
                  <a:close/>
                </a:path>
              </a:pathLst>
            </a:custGeom>
            <a:solidFill>
              <a:srgbClr val="7577AF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36" name="Полилиния 35"/>
            <p:cNvSpPr/>
            <p:nvPr/>
          </p:nvSpPr>
          <p:spPr>
            <a:xfrm>
              <a:off x="7029360" y="5503320"/>
              <a:ext cx="175320" cy="24912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6"/>
                <a:gd name="f4" fmla="val 244"/>
                <a:gd name="f5" fmla="val 40"/>
                <a:gd name="f6" fmla="val 222"/>
                <a:gd name="f7" fmla="val 50"/>
                <a:gd name="f8" fmla="val 225"/>
                <a:gd name="f9" fmla="val 60"/>
                <a:gd name="f10" fmla="val 228"/>
                <a:gd name="f11" fmla="val 71"/>
                <a:gd name="f12" fmla="val 231"/>
                <a:gd name="f13" fmla="val 81"/>
                <a:gd name="f14" fmla="val 233"/>
                <a:gd name="f15" fmla="val 91"/>
                <a:gd name="f16" fmla="val 236"/>
                <a:gd name="f17" fmla="val 102"/>
                <a:gd name="f18" fmla="val 238"/>
                <a:gd name="f19" fmla="val 112"/>
                <a:gd name="f20" fmla="val 241"/>
                <a:gd name="f21" fmla="val 122"/>
                <a:gd name="f22" fmla="val 103"/>
                <a:gd name="f23" fmla="val 201"/>
                <a:gd name="f24" fmla="val 90"/>
                <a:gd name="f25" fmla="val 164"/>
                <a:gd name="f26" fmla="val 86"/>
                <a:gd name="f27" fmla="val 132"/>
                <a:gd name="f28" fmla="val 93"/>
                <a:gd name="f29" fmla="val 77"/>
                <a:gd name="f30" fmla="val 105"/>
                <a:gd name="f31" fmla="val 51"/>
                <a:gd name="f32" fmla="val 124"/>
                <a:gd name="f33" fmla="val 26"/>
                <a:gd name="f34" fmla="val 89"/>
                <a:gd name="f35" fmla="val 12"/>
                <a:gd name="f36" fmla="val 48"/>
                <a:gd name="f37" fmla="val 33"/>
                <a:gd name="f38" fmla="val 20"/>
                <a:gd name="f39" fmla="val 59"/>
                <a:gd name="f40" fmla="val 5"/>
                <a:gd name="f41" fmla="val 92"/>
                <a:gd name="f42" fmla="val 126"/>
                <a:gd name="f43" fmla="val 160"/>
                <a:gd name="f44" fmla="val 19"/>
                <a:gd name="f45" fmla="val 193"/>
                <a:gd name="f46" fmla="*/ f0 1 146"/>
                <a:gd name="f47" fmla="*/ f1 1 244"/>
                <a:gd name="f48" fmla="val f2"/>
                <a:gd name="f49" fmla="val f3"/>
                <a:gd name="f50" fmla="val f4"/>
                <a:gd name="f51" fmla="+- f50 0 f48"/>
                <a:gd name="f52" fmla="+- f49 0 f48"/>
                <a:gd name="f53" fmla="*/ f52 1 146"/>
                <a:gd name="f54" fmla="*/ f51 1 244"/>
                <a:gd name="f55" fmla="*/ f48 1 f53"/>
                <a:gd name="f56" fmla="*/ f49 1 f53"/>
                <a:gd name="f57" fmla="*/ f48 1 f54"/>
                <a:gd name="f58" fmla="*/ f50 1 f54"/>
                <a:gd name="f59" fmla="*/ f55 f46 1"/>
                <a:gd name="f60" fmla="*/ f56 f46 1"/>
                <a:gd name="f61" fmla="*/ f58 f47 1"/>
                <a:gd name="f62" fmla="*/ f57 f4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9" t="f62" r="f60" b="f61"/>
              <a:pathLst>
                <a:path w="146" h="244">
                  <a:moveTo>
                    <a:pt x="f5" y="f6"/>
                  </a:moveTo>
                  <a:lnTo>
                    <a:pt x="f7" y="f8"/>
                  </a:lnTo>
                  <a:lnTo>
                    <a:pt x="f9" y="f10"/>
                  </a:lnTo>
                  <a:lnTo>
                    <a:pt x="f11" y="f12"/>
                  </a:lnTo>
                  <a:lnTo>
                    <a:pt x="f13" y="f14"/>
                  </a:lnTo>
                  <a:lnTo>
                    <a:pt x="f15" y="f16"/>
                  </a:lnTo>
                  <a:lnTo>
                    <a:pt x="f17" y="f18"/>
                  </a:lnTo>
                  <a:lnTo>
                    <a:pt x="f19" y="f20"/>
                  </a:lnTo>
                  <a:lnTo>
                    <a:pt x="f21" y="f4"/>
                  </a:lnTo>
                  <a:lnTo>
                    <a:pt x="f22" y="f23"/>
                  </a:lnTo>
                  <a:lnTo>
                    <a:pt x="f24" y="f25"/>
                  </a:lnTo>
                  <a:lnTo>
                    <a:pt x="f26" y="f27"/>
                  </a:lnTo>
                  <a:lnTo>
                    <a:pt x="f26" y="f17"/>
                  </a:lnTo>
                  <a:lnTo>
                    <a:pt x="f28" y="f29"/>
                  </a:lnTo>
                  <a:lnTo>
                    <a:pt x="f30" y="f31"/>
                  </a:lnTo>
                  <a:lnTo>
                    <a:pt x="f32" y="f33"/>
                  </a:lnTo>
                  <a:lnTo>
                    <a:pt x="f3" y="f2"/>
                  </a:lnTo>
                  <a:lnTo>
                    <a:pt x="f34" y="f35"/>
                  </a:lnTo>
                  <a:lnTo>
                    <a:pt x="f36" y="f37"/>
                  </a:lnTo>
                  <a:lnTo>
                    <a:pt x="f38" y="f39"/>
                  </a:lnTo>
                  <a:lnTo>
                    <a:pt x="f40" y="f41"/>
                  </a:lnTo>
                  <a:lnTo>
                    <a:pt x="f2" y="f42"/>
                  </a:lnTo>
                  <a:lnTo>
                    <a:pt x="f40" y="f43"/>
                  </a:lnTo>
                  <a:lnTo>
                    <a:pt x="f44" y="f45"/>
                  </a:lnTo>
                  <a:lnTo>
                    <a:pt x="f5" y="f6"/>
                  </a:lnTo>
                  <a:close/>
                </a:path>
              </a:pathLst>
            </a:custGeom>
            <a:solidFill>
              <a:srgbClr val="7C7FB5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37" name="Полилиния 36"/>
            <p:cNvSpPr/>
            <p:nvPr/>
          </p:nvSpPr>
          <p:spPr>
            <a:xfrm>
              <a:off x="7031880" y="5509440"/>
              <a:ext cx="165600" cy="23472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35"/>
                <a:gd name="f4" fmla="val 231"/>
                <a:gd name="f5" fmla="val 34"/>
                <a:gd name="f6" fmla="val 210"/>
                <a:gd name="f7" fmla="val 44"/>
                <a:gd name="f8" fmla="val 212"/>
                <a:gd name="f9" fmla="val 54"/>
                <a:gd name="f10" fmla="val 214"/>
                <a:gd name="f11" fmla="val 63"/>
                <a:gd name="f12" fmla="val 218"/>
                <a:gd name="f13" fmla="val 74"/>
                <a:gd name="f14" fmla="val 220"/>
                <a:gd name="f15" fmla="val 83"/>
                <a:gd name="f16" fmla="val 223"/>
                <a:gd name="f17" fmla="val 92"/>
                <a:gd name="f18" fmla="val 225"/>
                <a:gd name="f19" fmla="val 102"/>
                <a:gd name="f20" fmla="val 228"/>
                <a:gd name="f21" fmla="val 112"/>
                <a:gd name="f22" fmla="val 93"/>
                <a:gd name="f23" fmla="val 190"/>
                <a:gd name="f24" fmla="val 80"/>
                <a:gd name="f25" fmla="val 156"/>
                <a:gd name="f26" fmla="val 76"/>
                <a:gd name="f27" fmla="val 126"/>
                <a:gd name="f28" fmla="val 77"/>
                <a:gd name="f29" fmla="val 98"/>
                <a:gd name="f30" fmla="val 73"/>
                <a:gd name="f31" fmla="val 95"/>
                <a:gd name="f32" fmla="val 49"/>
                <a:gd name="f33" fmla="val 113"/>
                <a:gd name="f34" fmla="val 26"/>
                <a:gd name="f35" fmla="val 12"/>
                <a:gd name="f36" fmla="val 45"/>
                <a:gd name="f37" fmla="val 30"/>
                <a:gd name="f38" fmla="val 19"/>
                <a:gd name="f39" fmla="val 57"/>
                <a:gd name="f40" fmla="val 4"/>
                <a:gd name="f41" fmla="val 85"/>
                <a:gd name="f42" fmla="val 118"/>
                <a:gd name="f43" fmla="val 151"/>
                <a:gd name="f44" fmla="val 16"/>
                <a:gd name="f45" fmla="val 182"/>
                <a:gd name="f46" fmla="*/ f0 1 135"/>
                <a:gd name="f47" fmla="*/ f1 1 231"/>
                <a:gd name="f48" fmla="val f2"/>
                <a:gd name="f49" fmla="val f3"/>
                <a:gd name="f50" fmla="val f4"/>
                <a:gd name="f51" fmla="+- f50 0 f48"/>
                <a:gd name="f52" fmla="+- f49 0 f48"/>
                <a:gd name="f53" fmla="*/ f52 1 135"/>
                <a:gd name="f54" fmla="*/ f51 1 231"/>
                <a:gd name="f55" fmla="*/ f48 1 f53"/>
                <a:gd name="f56" fmla="*/ f49 1 f53"/>
                <a:gd name="f57" fmla="*/ f48 1 f54"/>
                <a:gd name="f58" fmla="*/ f50 1 f54"/>
                <a:gd name="f59" fmla="*/ f55 f46 1"/>
                <a:gd name="f60" fmla="*/ f56 f46 1"/>
                <a:gd name="f61" fmla="*/ f58 f47 1"/>
                <a:gd name="f62" fmla="*/ f57 f4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9" t="f62" r="f60" b="f61"/>
              <a:pathLst>
                <a:path w="135" h="231">
                  <a:moveTo>
                    <a:pt x="f5" y="f6"/>
                  </a:moveTo>
                  <a:lnTo>
                    <a:pt x="f7" y="f8"/>
                  </a:lnTo>
                  <a:lnTo>
                    <a:pt x="f9" y="f10"/>
                  </a:lnTo>
                  <a:lnTo>
                    <a:pt x="f11" y="f12"/>
                  </a:lnTo>
                  <a:lnTo>
                    <a:pt x="f13" y="f14"/>
                  </a:lnTo>
                  <a:lnTo>
                    <a:pt x="f15" y="f16"/>
                  </a:lnTo>
                  <a:lnTo>
                    <a:pt x="f17" y="f18"/>
                  </a:lnTo>
                  <a:lnTo>
                    <a:pt x="f19" y="f20"/>
                  </a:lnTo>
                  <a:lnTo>
                    <a:pt x="f21" y="f4"/>
                  </a:lnTo>
                  <a:lnTo>
                    <a:pt x="f22" y="f23"/>
                  </a:lnTo>
                  <a:lnTo>
                    <a:pt x="f24" y="f25"/>
                  </a:lnTo>
                  <a:lnTo>
                    <a:pt x="f26" y="f27"/>
                  </a:lnTo>
                  <a:lnTo>
                    <a:pt x="f28" y="f29"/>
                  </a:lnTo>
                  <a:lnTo>
                    <a:pt x="f15" y="f30"/>
                  </a:lnTo>
                  <a:lnTo>
                    <a:pt x="f31" y="f32"/>
                  </a:lnTo>
                  <a:lnTo>
                    <a:pt x="f33" y="f34"/>
                  </a:lnTo>
                  <a:lnTo>
                    <a:pt x="f3" y="f2"/>
                  </a:lnTo>
                  <a:lnTo>
                    <a:pt x="f15" y="f35"/>
                  </a:lnTo>
                  <a:lnTo>
                    <a:pt x="f36" y="f37"/>
                  </a:lnTo>
                  <a:lnTo>
                    <a:pt x="f38" y="f39"/>
                  </a:lnTo>
                  <a:lnTo>
                    <a:pt x="f40" y="f41"/>
                  </a:lnTo>
                  <a:lnTo>
                    <a:pt x="f2" y="f42"/>
                  </a:lnTo>
                  <a:lnTo>
                    <a:pt x="f40" y="f43"/>
                  </a:lnTo>
                  <a:lnTo>
                    <a:pt x="f44" y="f45"/>
                  </a:lnTo>
                  <a:lnTo>
                    <a:pt x="f5" y="f6"/>
                  </a:lnTo>
                  <a:close/>
                </a:path>
              </a:pathLst>
            </a:custGeom>
            <a:solidFill>
              <a:srgbClr val="8987B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38" name="Полилиния 37"/>
            <p:cNvSpPr/>
            <p:nvPr/>
          </p:nvSpPr>
          <p:spPr>
            <a:xfrm>
              <a:off x="7036560" y="5515200"/>
              <a:ext cx="151200" cy="22104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24"/>
                <a:gd name="f4" fmla="val 215"/>
                <a:gd name="f5" fmla="val 31"/>
                <a:gd name="f6" fmla="val 196"/>
                <a:gd name="f7" fmla="val 41"/>
                <a:gd name="f8" fmla="val 198"/>
                <a:gd name="f9" fmla="val 49"/>
                <a:gd name="f10" fmla="val 200"/>
                <a:gd name="f11" fmla="val 58"/>
                <a:gd name="f12" fmla="val 203"/>
                <a:gd name="f13" fmla="val 66"/>
                <a:gd name="f14" fmla="val 205"/>
                <a:gd name="f15" fmla="val 75"/>
                <a:gd name="f16" fmla="val 208"/>
                <a:gd name="f17" fmla="val 83"/>
                <a:gd name="f18" fmla="val 211"/>
                <a:gd name="f19" fmla="val 92"/>
                <a:gd name="f20" fmla="val 213"/>
                <a:gd name="f21" fmla="val 101"/>
                <a:gd name="f22" fmla="val 82"/>
                <a:gd name="f23" fmla="val 179"/>
                <a:gd name="f24" fmla="val 71"/>
                <a:gd name="f25" fmla="val 146"/>
                <a:gd name="f26" fmla="val 119"/>
                <a:gd name="f27" fmla="val 67"/>
                <a:gd name="f28" fmla="val 93"/>
                <a:gd name="f29" fmla="val 74"/>
                <a:gd name="f30" fmla="val 69"/>
                <a:gd name="f31" fmla="val 86"/>
                <a:gd name="f32" fmla="val 47"/>
                <a:gd name="f33" fmla="val 103"/>
                <a:gd name="f34" fmla="val 24"/>
                <a:gd name="f35" fmla="val 77"/>
                <a:gd name="f36" fmla="val 10"/>
                <a:gd name="f37" fmla="val 43"/>
                <a:gd name="f38" fmla="val 29"/>
                <a:gd name="f39" fmla="val 19"/>
                <a:gd name="f40" fmla="val 52"/>
                <a:gd name="f41" fmla="val 5"/>
                <a:gd name="f42" fmla="val 79"/>
                <a:gd name="f43" fmla="val 109"/>
                <a:gd name="f44" fmla="val 4"/>
                <a:gd name="f45" fmla="val 141"/>
                <a:gd name="f46" fmla="val 15"/>
                <a:gd name="f47" fmla="val 169"/>
                <a:gd name="f48" fmla="*/ f0 1 124"/>
                <a:gd name="f49" fmla="*/ f1 1 215"/>
                <a:gd name="f50" fmla="val f2"/>
                <a:gd name="f51" fmla="val f3"/>
                <a:gd name="f52" fmla="val f4"/>
                <a:gd name="f53" fmla="+- f52 0 f50"/>
                <a:gd name="f54" fmla="+- f51 0 f50"/>
                <a:gd name="f55" fmla="*/ f54 1 124"/>
                <a:gd name="f56" fmla="*/ f53 1 215"/>
                <a:gd name="f57" fmla="*/ f50 1 f55"/>
                <a:gd name="f58" fmla="*/ f51 1 f55"/>
                <a:gd name="f59" fmla="*/ f50 1 f56"/>
                <a:gd name="f60" fmla="*/ f52 1 f56"/>
                <a:gd name="f61" fmla="*/ f57 f48 1"/>
                <a:gd name="f62" fmla="*/ f58 f48 1"/>
                <a:gd name="f63" fmla="*/ f60 f49 1"/>
                <a:gd name="f64" fmla="*/ f59 f4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61" t="f64" r="f62" b="f63"/>
              <a:pathLst>
                <a:path w="124" h="215">
                  <a:moveTo>
                    <a:pt x="f5" y="f6"/>
                  </a:moveTo>
                  <a:lnTo>
                    <a:pt x="f7" y="f8"/>
                  </a:lnTo>
                  <a:lnTo>
                    <a:pt x="f9" y="f10"/>
                  </a:lnTo>
                  <a:lnTo>
                    <a:pt x="f11" y="f12"/>
                  </a:lnTo>
                  <a:lnTo>
                    <a:pt x="f13" y="f14"/>
                  </a:lnTo>
                  <a:lnTo>
                    <a:pt x="f15" y="f16"/>
                  </a:lnTo>
                  <a:lnTo>
                    <a:pt x="f17" y="f18"/>
                  </a:lnTo>
                  <a:lnTo>
                    <a:pt x="f19" y="f20"/>
                  </a:lnTo>
                  <a:lnTo>
                    <a:pt x="f21" y="f4"/>
                  </a:lnTo>
                  <a:lnTo>
                    <a:pt x="f22" y="f23"/>
                  </a:lnTo>
                  <a:lnTo>
                    <a:pt x="f24" y="f25"/>
                  </a:lnTo>
                  <a:lnTo>
                    <a:pt x="f13" y="f26"/>
                  </a:lnTo>
                  <a:lnTo>
                    <a:pt x="f27" y="f28"/>
                  </a:lnTo>
                  <a:lnTo>
                    <a:pt x="f29" y="f30"/>
                  </a:lnTo>
                  <a:lnTo>
                    <a:pt x="f31" y="f32"/>
                  </a:lnTo>
                  <a:lnTo>
                    <a:pt x="f33" y="f34"/>
                  </a:lnTo>
                  <a:lnTo>
                    <a:pt x="f3" y="f2"/>
                  </a:lnTo>
                  <a:lnTo>
                    <a:pt x="f35" y="f36"/>
                  </a:lnTo>
                  <a:lnTo>
                    <a:pt x="f37" y="f38"/>
                  </a:lnTo>
                  <a:lnTo>
                    <a:pt x="f39" y="f40"/>
                  </a:lnTo>
                  <a:lnTo>
                    <a:pt x="f41" y="f42"/>
                  </a:lnTo>
                  <a:lnTo>
                    <a:pt x="f2" y="f43"/>
                  </a:lnTo>
                  <a:lnTo>
                    <a:pt x="f44" y="f45"/>
                  </a:lnTo>
                  <a:lnTo>
                    <a:pt x="f46" y="f47"/>
                  </a:lnTo>
                  <a:lnTo>
                    <a:pt x="f5" y="f6"/>
                  </a:lnTo>
                  <a:close/>
                </a:path>
              </a:pathLst>
            </a:custGeom>
            <a:solidFill>
              <a:srgbClr val="918EC1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39" name="Полилиния 38"/>
            <p:cNvSpPr/>
            <p:nvPr/>
          </p:nvSpPr>
          <p:spPr>
            <a:xfrm>
              <a:off x="7041240" y="5521680"/>
              <a:ext cx="136440" cy="20448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13"/>
                <a:gd name="f4" fmla="val 200"/>
                <a:gd name="f5" fmla="val 27"/>
                <a:gd name="f6" fmla="val 182"/>
                <a:gd name="f7" fmla="val 35"/>
                <a:gd name="f8" fmla="val 184"/>
                <a:gd name="f9" fmla="val 42"/>
                <a:gd name="f10" fmla="val 186"/>
                <a:gd name="f11" fmla="val 50"/>
                <a:gd name="f12" fmla="val 189"/>
                <a:gd name="f13" fmla="val 59"/>
                <a:gd name="f14" fmla="val 191"/>
                <a:gd name="f15" fmla="val 65"/>
                <a:gd name="f16" fmla="val 193"/>
                <a:gd name="f17" fmla="val 73"/>
                <a:gd name="f18" fmla="val 196"/>
                <a:gd name="f19" fmla="val 80"/>
                <a:gd name="f20" fmla="val 198"/>
                <a:gd name="f21" fmla="val 88"/>
                <a:gd name="f22" fmla="val 71"/>
                <a:gd name="f23" fmla="val 167"/>
                <a:gd name="f24" fmla="val 61"/>
                <a:gd name="f25" fmla="val 137"/>
                <a:gd name="f26" fmla="val 56"/>
                <a:gd name="f27" fmla="val 111"/>
                <a:gd name="f28" fmla="val 57"/>
                <a:gd name="f29" fmla="val 87"/>
                <a:gd name="f30" fmla="val 64"/>
                <a:gd name="f31" fmla="val 76"/>
                <a:gd name="f32" fmla="val 45"/>
                <a:gd name="f33" fmla="val 92"/>
                <a:gd name="f34" fmla="val 23"/>
                <a:gd name="f35" fmla="val 9"/>
                <a:gd name="f36" fmla="val 39"/>
                <a:gd name="f37" fmla="val 26"/>
                <a:gd name="f38" fmla="val 17"/>
                <a:gd name="f39" fmla="val 48"/>
                <a:gd name="f40" fmla="val 4"/>
                <a:gd name="f41" fmla="val 101"/>
                <a:gd name="f42" fmla="val 3"/>
                <a:gd name="f43" fmla="val 130"/>
                <a:gd name="f44" fmla="val 12"/>
                <a:gd name="f45" fmla="val 158"/>
                <a:gd name="f46" fmla="*/ f0 1 113"/>
                <a:gd name="f47" fmla="*/ f1 1 200"/>
                <a:gd name="f48" fmla="val f2"/>
                <a:gd name="f49" fmla="val f3"/>
                <a:gd name="f50" fmla="val f4"/>
                <a:gd name="f51" fmla="+- f50 0 f48"/>
                <a:gd name="f52" fmla="+- f49 0 f48"/>
                <a:gd name="f53" fmla="*/ f52 1 113"/>
                <a:gd name="f54" fmla="*/ f51 1 200"/>
                <a:gd name="f55" fmla="*/ f48 1 f53"/>
                <a:gd name="f56" fmla="*/ f49 1 f53"/>
                <a:gd name="f57" fmla="*/ f48 1 f54"/>
                <a:gd name="f58" fmla="*/ f50 1 f54"/>
                <a:gd name="f59" fmla="*/ f55 f46 1"/>
                <a:gd name="f60" fmla="*/ f56 f46 1"/>
                <a:gd name="f61" fmla="*/ f58 f47 1"/>
                <a:gd name="f62" fmla="*/ f57 f4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9" t="f62" r="f60" b="f61"/>
              <a:pathLst>
                <a:path w="113" h="200">
                  <a:moveTo>
                    <a:pt x="f5" y="f6"/>
                  </a:moveTo>
                  <a:lnTo>
                    <a:pt x="f7" y="f8"/>
                  </a:lnTo>
                  <a:lnTo>
                    <a:pt x="f9" y="f10"/>
                  </a:lnTo>
                  <a:lnTo>
                    <a:pt x="f11" y="f12"/>
                  </a:lnTo>
                  <a:lnTo>
                    <a:pt x="f13" y="f14"/>
                  </a:lnTo>
                  <a:lnTo>
                    <a:pt x="f15" y="f16"/>
                  </a:lnTo>
                  <a:lnTo>
                    <a:pt x="f17" y="f18"/>
                  </a:lnTo>
                  <a:lnTo>
                    <a:pt x="f19" y="f20"/>
                  </a:lnTo>
                  <a:lnTo>
                    <a:pt x="f21" y="f4"/>
                  </a:lnTo>
                  <a:lnTo>
                    <a:pt x="f22" y="f23"/>
                  </a:lnTo>
                  <a:lnTo>
                    <a:pt x="f24" y="f25"/>
                  </a:lnTo>
                  <a:lnTo>
                    <a:pt x="f26" y="f27"/>
                  </a:lnTo>
                  <a:lnTo>
                    <a:pt x="f28" y="f29"/>
                  </a:lnTo>
                  <a:lnTo>
                    <a:pt x="f30" y="f15"/>
                  </a:lnTo>
                  <a:lnTo>
                    <a:pt x="f31" y="f32"/>
                  </a:lnTo>
                  <a:lnTo>
                    <a:pt x="f33" y="f34"/>
                  </a:lnTo>
                  <a:lnTo>
                    <a:pt x="f3" y="f2"/>
                  </a:lnTo>
                  <a:lnTo>
                    <a:pt x="f22" y="f35"/>
                  </a:lnTo>
                  <a:lnTo>
                    <a:pt x="f36" y="f37"/>
                  </a:lnTo>
                  <a:lnTo>
                    <a:pt x="f38" y="f39"/>
                  </a:lnTo>
                  <a:lnTo>
                    <a:pt x="f40" y="f17"/>
                  </a:lnTo>
                  <a:lnTo>
                    <a:pt x="f2" y="f41"/>
                  </a:lnTo>
                  <a:lnTo>
                    <a:pt x="f42" y="f43"/>
                  </a:lnTo>
                  <a:lnTo>
                    <a:pt x="f44" y="f45"/>
                  </a:lnTo>
                  <a:lnTo>
                    <a:pt x="f5" y="f6"/>
                  </a:lnTo>
                  <a:close/>
                </a:path>
              </a:pathLst>
            </a:custGeom>
            <a:solidFill>
              <a:srgbClr val="9996C6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40" name="Полилиния 39"/>
            <p:cNvSpPr/>
            <p:nvPr/>
          </p:nvSpPr>
          <p:spPr>
            <a:xfrm>
              <a:off x="7046280" y="5527800"/>
              <a:ext cx="122040" cy="19008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1"/>
                <a:gd name="f4" fmla="val 186"/>
                <a:gd name="f5" fmla="val 23"/>
                <a:gd name="f6" fmla="val 168"/>
                <a:gd name="f7" fmla="val 30"/>
                <a:gd name="f8" fmla="val 170"/>
                <a:gd name="f9" fmla="val 36"/>
                <a:gd name="f10" fmla="val 172"/>
                <a:gd name="f11" fmla="val 43"/>
                <a:gd name="f12" fmla="val 175"/>
                <a:gd name="f13" fmla="val 50"/>
                <a:gd name="f14" fmla="val 177"/>
                <a:gd name="f15" fmla="val 57"/>
                <a:gd name="f16" fmla="val 179"/>
                <a:gd name="f17" fmla="val 64"/>
                <a:gd name="f18" fmla="val 181"/>
                <a:gd name="f19" fmla="val 69"/>
                <a:gd name="f20" fmla="val 184"/>
                <a:gd name="f21" fmla="val 76"/>
                <a:gd name="f22" fmla="val 60"/>
                <a:gd name="f23" fmla="val 155"/>
                <a:gd name="f24" fmla="val 129"/>
                <a:gd name="f25" fmla="val 45"/>
                <a:gd name="f26" fmla="val 104"/>
                <a:gd name="f27" fmla="val 48"/>
                <a:gd name="f28" fmla="val 82"/>
                <a:gd name="f29" fmla="val 53"/>
                <a:gd name="f30" fmla="val 62"/>
                <a:gd name="f31" fmla="val 65"/>
                <a:gd name="f32" fmla="val 41"/>
                <a:gd name="f33" fmla="val 81"/>
                <a:gd name="f34" fmla="val 21"/>
                <a:gd name="f35" fmla="val 8"/>
                <a:gd name="f36" fmla="val 17"/>
                <a:gd name="f37" fmla="val 5"/>
                <a:gd name="f38" fmla="val 66"/>
                <a:gd name="f39" fmla="val 93"/>
                <a:gd name="f40" fmla="val 2"/>
                <a:gd name="f41" fmla="val 119"/>
                <a:gd name="f42" fmla="val 10"/>
                <a:gd name="f43" fmla="val 145"/>
                <a:gd name="f44" fmla="*/ f0 1 101"/>
                <a:gd name="f45" fmla="*/ f1 1 186"/>
                <a:gd name="f46" fmla="val f2"/>
                <a:gd name="f47" fmla="val f3"/>
                <a:gd name="f48" fmla="val f4"/>
                <a:gd name="f49" fmla="+- f48 0 f46"/>
                <a:gd name="f50" fmla="+- f47 0 f46"/>
                <a:gd name="f51" fmla="*/ f50 1 101"/>
                <a:gd name="f52" fmla="*/ f49 1 186"/>
                <a:gd name="f53" fmla="*/ f46 1 f51"/>
                <a:gd name="f54" fmla="*/ f47 1 f51"/>
                <a:gd name="f55" fmla="*/ f46 1 f52"/>
                <a:gd name="f56" fmla="*/ f48 1 f52"/>
                <a:gd name="f57" fmla="*/ f53 f44 1"/>
                <a:gd name="f58" fmla="*/ f54 f44 1"/>
                <a:gd name="f59" fmla="*/ f56 f45 1"/>
                <a:gd name="f60" fmla="*/ f55 f4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7" t="f60" r="f58" b="f59"/>
              <a:pathLst>
                <a:path w="101" h="186">
                  <a:moveTo>
                    <a:pt x="f5" y="f6"/>
                  </a:moveTo>
                  <a:lnTo>
                    <a:pt x="f7" y="f8"/>
                  </a:lnTo>
                  <a:lnTo>
                    <a:pt x="f9" y="f10"/>
                  </a:lnTo>
                  <a:lnTo>
                    <a:pt x="f11" y="f12"/>
                  </a:lnTo>
                  <a:lnTo>
                    <a:pt x="f13" y="f14"/>
                  </a:lnTo>
                  <a:lnTo>
                    <a:pt x="f15" y="f16"/>
                  </a:lnTo>
                  <a:lnTo>
                    <a:pt x="f17" y="f18"/>
                  </a:lnTo>
                  <a:lnTo>
                    <a:pt x="f19" y="f20"/>
                  </a:lnTo>
                  <a:lnTo>
                    <a:pt x="f21" y="f4"/>
                  </a:lnTo>
                  <a:lnTo>
                    <a:pt x="f22" y="f23"/>
                  </a:lnTo>
                  <a:lnTo>
                    <a:pt x="f13" y="f24"/>
                  </a:lnTo>
                  <a:lnTo>
                    <a:pt x="f25" y="f26"/>
                  </a:lnTo>
                  <a:lnTo>
                    <a:pt x="f27" y="f28"/>
                  </a:lnTo>
                  <a:lnTo>
                    <a:pt x="f29" y="f30"/>
                  </a:lnTo>
                  <a:lnTo>
                    <a:pt x="f31" y="f32"/>
                  </a:lnTo>
                  <a:lnTo>
                    <a:pt x="f33" y="f34"/>
                  </a:lnTo>
                  <a:lnTo>
                    <a:pt x="f3" y="f2"/>
                  </a:lnTo>
                  <a:lnTo>
                    <a:pt x="f17" y="f35"/>
                  </a:lnTo>
                  <a:lnTo>
                    <a:pt x="f9" y="f5"/>
                  </a:lnTo>
                  <a:lnTo>
                    <a:pt x="f36" y="f11"/>
                  </a:lnTo>
                  <a:lnTo>
                    <a:pt x="f37" y="f38"/>
                  </a:lnTo>
                  <a:lnTo>
                    <a:pt x="f2" y="f39"/>
                  </a:lnTo>
                  <a:lnTo>
                    <a:pt x="f40" y="f41"/>
                  </a:lnTo>
                  <a:lnTo>
                    <a:pt x="f42" y="f43"/>
                  </a:lnTo>
                  <a:lnTo>
                    <a:pt x="f5" y="f6"/>
                  </a:lnTo>
                  <a:close/>
                </a:path>
              </a:pathLst>
            </a:custGeom>
            <a:solidFill>
              <a:srgbClr val="A59ECE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41" name="Полилиния 40"/>
            <p:cNvSpPr/>
            <p:nvPr/>
          </p:nvSpPr>
          <p:spPr>
            <a:xfrm>
              <a:off x="7051320" y="5533920"/>
              <a:ext cx="109440" cy="17388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0"/>
                <a:gd name="f4" fmla="val 172"/>
                <a:gd name="f5" fmla="val 18"/>
                <a:gd name="f6" fmla="val 156"/>
                <a:gd name="f7" fmla="val 24"/>
                <a:gd name="f8" fmla="val 158"/>
                <a:gd name="f9" fmla="val 30"/>
                <a:gd name="f10" fmla="val 160"/>
                <a:gd name="f11" fmla="val 36"/>
                <a:gd name="f12" fmla="val 162"/>
                <a:gd name="f13" fmla="val 42"/>
                <a:gd name="f14" fmla="val 164"/>
                <a:gd name="f15" fmla="val 48"/>
                <a:gd name="f16" fmla="val 166"/>
                <a:gd name="f17" fmla="val 54"/>
                <a:gd name="f18" fmla="val 167"/>
                <a:gd name="f19" fmla="val 60"/>
                <a:gd name="f20" fmla="val 170"/>
                <a:gd name="f21" fmla="val 65"/>
                <a:gd name="f22" fmla="val 49"/>
                <a:gd name="f23" fmla="val 144"/>
                <a:gd name="f24" fmla="val 40"/>
                <a:gd name="f25" fmla="val 120"/>
                <a:gd name="f26" fmla="val 98"/>
                <a:gd name="f27" fmla="val 38"/>
                <a:gd name="f28" fmla="val 77"/>
                <a:gd name="f29" fmla="val 44"/>
                <a:gd name="f30" fmla="val 59"/>
                <a:gd name="f31" fmla="val 55"/>
                <a:gd name="f32" fmla="val 41"/>
                <a:gd name="f33" fmla="val 70"/>
                <a:gd name="f34" fmla="val 21"/>
                <a:gd name="f35" fmla="val 57"/>
                <a:gd name="f36" fmla="val 8"/>
                <a:gd name="f37" fmla="val 33"/>
                <a:gd name="f38" fmla="val 22"/>
                <a:gd name="f39" fmla="val 15"/>
                <a:gd name="f40" fmla="val 39"/>
                <a:gd name="f41" fmla="val 4"/>
                <a:gd name="f42" fmla="val 61"/>
                <a:gd name="f43" fmla="val 86"/>
                <a:gd name="f44" fmla="val 1"/>
                <a:gd name="f45" fmla="val 110"/>
                <a:gd name="f46" fmla="val 7"/>
                <a:gd name="f47" fmla="val 134"/>
                <a:gd name="f48" fmla="*/ f0 1 90"/>
                <a:gd name="f49" fmla="*/ f1 1 172"/>
                <a:gd name="f50" fmla="val f2"/>
                <a:gd name="f51" fmla="val f3"/>
                <a:gd name="f52" fmla="val f4"/>
                <a:gd name="f53" fmla="+- f52 0 f50"/>
                <a:gd name="f54" fmla="+- f51 0 f50"/>
                <a:gd name="f55" fmla="*/ f54 1 90"/>
                <a:gd name="f56" fmla="*/ f53 1 172"/>
                <a:gd name="f57" fmla="*/ f50 1 f55"/>
                <a:gd name="f58" fmla="*/ f51 1 f55"/>
                <a:gd name="f59" fmla="*/ f50 1 f56"/>
                <a:gd name="f60" fmla="*/ f52 1 f56"/>
                <a:gd name="f61" fmla="*/ f57 f48 1"/>
                <a:gd name="f62" fmla="*/ f58 f48 1"/>
                <a:gd name="f63" fmla="*/ f60 f49 1"/>
                <a:gd name="f64" fmla="*/ f59 f4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61" t="f64" r="f62" b="f63"/>
              <a:pathLst>
                <a:path w="90" h="172">
                  <a:moveTo>
                    <a:pt x="f5" y="f6"/>
                  </a:moveTo>
                  <a:lnTo>
                    <a:pt x="f7" y="f8"/>
                  </a:lnTo>
                  <a:lnTo>
                    <a:pt x="f9" y="f10"/>
                  </a:lnTo>
                  <a:lnTo>
                    <a:pt x="f11" y="f12"/>
                  </a:lnTo>
                  <a:lnTo>
                    <a:pt x="f13" y="f14"/>
                  </a:lnTo>
                  <a:lnTo>
                    <a:pt x="f15" y="f16"/>
                  </a:lnTo>
                  <a:lnTo>
                    <a:pt x="f17" y="f18"/>
                  </a:lnTo>
                  <a:lnTo>
                    <a:pt x="f19" y="f20"/>
                  </a:lnTo>
                  <a:lnTo>
                    <a:pt x="f21" y="f4"/>
                  </a:lnTo>
                  <a:lnTo>
                    <a:pt x="f22" y="f23"/>
                  </a:lnTo>
                  <a:lnTo>
                    <a:pt x="f24" y="f25"/>
                  </a:lnTo>
                  <a:lnTo>
                    <a:pt x="f11" y="f26"/>
                  </a:lnTo>
                  <a:lnTo>
                    <a:pt x="f27" y="f28"/>
                  </a:lnTo>
                  <a:lnTo>
                    <a:pt x="f29" y="f30"/>
                  </a:lnTo>
                  <a:lnTo>
                    <a:pt x="f31" y="f32"/>
                  </a:lnTo>
                  <a:lnTo>
                    <a:pt x="f33" y="f34"/>
                  </a:lnTo>
                  <a:lnTo>
                    <a:pt x="f3" y="f2"/>
                  </a:lnTo>
                  <a:lnTo>
                    <a:pt x="f35" y="f36"/>
                  </a:lnTo>
                  <a:lnTo>
                    <a:pt x="f37" y="f38"/>
                  </a:lnTo>
                  <a:lnTo>
                    <a:pt x="f39" y="f40"/>
                  </a:lnTo>
                  <a:lnTo>
                    <a:pt x="f41" y="f42"/>
                  </a:lnTo>
                  <a:lnTo>
                    <a:pt x="f2" y="f43"/>
                  </a:lnTo>
                  <a:lnTo>
                    <a:pt x="f44" y="f45"/>
                  </a:lnTo>
                  <a:lnTo>
                    <a:pt x="f46" y="f47"/>
                  </a:lnTo>
                  <a:lnTo>
                    <a:pt x="f5" y="f6"/>
                  </a:lnTo>
                  <a:close/>
                </a:path>
              </a:pathLst>
            </a:custGeom>
            <a:solidFill>
              <a:srgbClr val="ADA5D3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42" name="Полилиния 41"/>
            <p:cNvSpPr/>
            <p:nvPr/>
          </p:nvSpPr>
          <p:spPr>
            <a:xfrm>
              <a:off x="7056360" y="5540040"/>
              <a:ext cx="94680" cy="15912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9"/>
                <a:gd name="f4" fmla="val 158"/>
                <a:gd name="f5" fmla="val 15"/>
                <a:gd name="f6" fmla="val 142"/>
                <a:gd name="f7" fmla="val 20"/>
                <a:gd name="f8" fmla="val 144"/>
                <a:gd name="f9" fmla="val 24"/>
                <a:gd name="f10" fmla="val 146"/>
                <a:gd name="f11" fmla="val 30"/>
                <a:gd name="f12" fmla="val 147"/>
                <a:gd name="f13" fmla="val 35"/>
                <a:gd name="f14" fmla="val 150"/>
                <a:gd name="f15" fmla="val 39"/>
                <a:gd name="f16" fmla="val 152"/>
                <a:gd name="f17" fmla="val 45"/>
                <a:gd name="f18" fmla="val 153"/>
                <a:gd name="f19" fmla="val 50"/>
                <a:gd name="f20" fmla="val 156"/>
                <a:gd name="f21" fmla="val 54"/>
                <a:gd name="f22" fmla="val 132"/>
                <a:gd name="f23" fmla="val 111"/>
                <a:gd name="f24" fmla="val 27"/>
                <a:gd name="f25" fmla="val 91"/>
                <a:gd name="f26" fmla="val 29"/>
                <a:gd name="f27" fmla="val 73"/>
                <a:gd name="f28" fmla="val 55"/>
                <a:gd name="f29" fmla="val 38"/>
                <a:gd name="f30" fmla="val 60"/>
                <a:gd name="f31" fmla="val 51"/>
                <a:gd name="f32" fmla="val 7"/>
                <a:gd name="f33" fmla="val 18"/>
                <a:gd name="f34" fmla="val 14"/>
                <a:gd name="f35" fmla="val 36"/>
                <a:gd name="f36" fmla="val 5"/>
                <a:gd name="f37" fmla="val 76"/>
                <a:gd name="f38" fmla="val 99"/>
                <a:gd name="f39" fmla="val 121"/>
                <a:gd name="f40" fmla="*/ f0 1 79"/>
                <a:gd name="f41" fmla="*/ f1 1 158"/>
                <a:gd name="f42" fmla="val f2"/>
                <a:gd name="f43" fmla="val f3"/>
                <a:gd name="f44" fmla="val f4"/>
                <a:gd name="f45" fmla="+- f44 0 f42"/>
                <a:gd name="f46" fmla="+- f43 0 f42"/>
                <a:gd name="f47" fmla="*/ f46 1 79"/>
                <a:gd name="f48" fmla="*/ f45 1 158"/>
                <a:gd name="f49" fmla="*/ f42 1 f47"/>
                <a:gd name="f50" fmla="*/ f43 1 f47"/>
                <a:gd name="f51" fmla="*/ f42 1 f48"/>
                <a:gd name="f52" fmla="*/ f44 1 f48"/>
                <a:gd name="f53" fmla="*/ f49 f40 1"/>
                <a:gd name="f54" fmla="*/ f50 f40 1"/>
                <a:gd name="f55" fmla="*/ f52 f41 1"/>
                <a:gd name="f56" fmla="*/ f51 f4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3" t="f56" r="f54" b="f55"/>
              <a:pathLst>
                <a:path w="79" h="158">
                  <a:moveTo>
                    <a:pt x="f5" y="f6"/>
                  </a:moveTo>
                  <a:lnTo>
                    <a:pt x="f7" y="f8"/>
                  </a:lnTo>
                  <a:lnTo>
                    <a:pt x="f9" y="f10"/>
                  </a:lnTo>
                  <a:lnTo>
                    <a:pt x="f11" y="f12"/>
                  </a:lnTo>
                  <a:lnTo>
                    <a:pt x="f13" y="f14"/>
                  </a:lnTo>
                  <a:lnTo>
                    <a:pt x="f15" y="f16"/>
                  </a:lnTo>
                  <a:lnTo>
                    <a:pt x="f17" y="f18"/>
                  </a:lnTo>
                  <a:lnTo>
                    <a:pt x="f19" y="f20"/>
                  </a:lnTo>
                  <a:lnTo>
                    <a:pt x="f21" y="f4"/>
                  </a:lnTo>
                  <a:lnTo>
                    <a:pt x="f15" y="f22"/>
                  </a:lnTo>
                  <a:lnTo>
                    <a:pt x="f11" y="f23"/>
                  </a:lnTo>
                  <a:lnTo>
                    <a:pt x="f24" y="f25"/>
                  </a:lnTo>
                  <a:lnTo>
                    <a:pt x="f26" y="f27"/>
                  </a:lnTo>
                  <a:lnTo>
                    <a:pt x="f13" y="f28"/>
                  </a:lnTo>
                  <a:lnTo>
                    <a:pt x="f17" y="f29"/>
                  </a:lnTo>
                  <a:lnTo>
                    <a:pt x="f30" y="f7"/>
                  </a:lnTo>
                  <a:lnTo>
                    <a:pt x="f3" y="f2"/>
                  </a:lnTo>
                  <a:lnTo>
                    <a:pt x="f31" y="f32"/>
                  </a:lnTo>
                  <a:lnTo>
                    <a:pt x="f11" y="f33"/>
                  </a:lnTo>
                  <a:lnTo>
                    <a:pt x="f34" y="f35"/>
                  </a:lnTo>
                  <a:lnTo>
                    <a:pt x="f36" y="f28"/>
                  </a:lnTo>
                  <a:lnTo>
                    <a:pt x="f2" y="f37"/>
                  </a:lnTo>
                  <a:lnTo>
                    <a:pt x="f2" y="f38"/>
                  </a:lnTo>
                  <a:lnTo>
                    <a:pt x="f36" y="f39"/>
                  </a:lnTo>
                  <a:lnTo>
                    <a:pt x="f5" y="f6"/>
                  </a:lnTo>
                  <a:close/>
                </a:path>
              </a:pathLst>
            </a:custGeom>
            <a:solidFill>
              <a:srgbClr val="B5ADD8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43" name="Полилиния 42"/>
            <p:cNvSpPr/>
            <p:nvPr/>
          </p:nvSpPr>
          <p:spPr>
            <a:xfrm>
              <a:off x="7058520" y="5544000"/>
              <a:ext cx="82800" cy="14760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8"/>
                <a:gd name="f4" fmla="val 143"/>
                <a:gd name="f5" fmla="val 11"/>
                <a:gd name="f6" fmla="val 128"/>
                <a:gd name="f7" fmla="val 19"/>
                <a:gd name="f8" fmla="val 132"/>
                <a:gd name="f9" fmla="val 27"/>
                <a:gd name="f10" fmla="val 136"/>
                <a:gd name="f11" fmla="val 34"/>
                <a:gd name="f12" fmla="val 139"/>
                <a:gd name="f13" fmla="val 42"/>
                <a:gd name="f14" fmla="val 29"/>
                <a:gd name="f15" fmla="val 121"/>
                <a:gd name="f16" fmla="val 101"/>
                <a:gd name="f17" fmla="val 17"/>
                <a:gd name="f18" fmla="val 84"/>
                <a:gd name="f19" fmla="val 18"/>
                <a:gd name="f20" fmla="val 25"/>
                <a:gd name="f21" fmla="val 52"/>
                <a:gd name="f22" fmla="val 35"/>
                <a:gd name="f23" fmla="val 36"/>
                <a:gd name="f24" fmla="val 49"/>
                <a:gd name="f25" fmla="val 46"/>
                <a:gd name="f26" fmla="val 6"/>
                <a:gd name="f27" fmla="val 16"/>
                <a:gd name="f28" fmla="val 14"/>
                <a:gd name="f29" fmla="val 31"/>
                <a:gd name="f30" fmla="val 4"/>
                <a:gd name="f31" fmla="val 48"/>
                <a:gd name="f32" fmla="val 88"/>
                <a:gd name="f33" fmla="val 3"/>
                <a:gd name="f34" fmla="val 108"/>
                <a:gd name="f35" fmla="*/ f0 1 68"/>
                <a:gd name="f36" fmla="*/ f1 1 143"/>
                <a:gd name="f37" fmla="val f2"/>
                <a:gd name="f38" fmla="val f3"/>
                <a:gd name="f39" fmla="val f4"/>
                <a:gd name="f40" fmla="+- f39 0 f37"/>
                <a:gd name="f41" fmla="+- f38 0 f37"/>
                <a:gd name="f42" fmla="*/ f41 1 68"/>
                <a:gd name="f43" fmla="*/ f40 1 143"/>
                <a:gd name="f44" fmla="*/ f37 1 f42"/>
                <a:gd name="f45" fmla="*/ f38 1 f42"/>
                <a:gd name="f46" fmla="*/ f37 1 f43"/>
                <a:gd name="f47" fmla="*/ f39 1 f43"/>
                <a:gd name="f48" fmla="*/ f44 f35 1"/>
                <a:gd name="f49" fmla="*/ f45 f35 1"/>
                <a:gd name="f50" fmla="*/ f47 f36 1"/>
                <a:gd name="f51" fmla="*/ f46 f3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8" t="f51" r="f49" b="f50"/>
              <a:pathLst>
                <a:path w="68" h="143">
                  <a:moveTo>
                    <a:pt x="f5" y="f6"/>
                  </a:moveTo>
                  <a:lnTo>
                    <a:pt x="f7" y="f8"/>
                  </a:lnTo>
                  <a:lnTo>
                    <a:pt x="f9" y="f10"/>
                  </a:lnTo>
                  <a:lnTo>
                    <a:pt x="f11" y="f12"/>
                  </a:lnTo>
                  <a:lnTo>
                    <a:pt x="f13" y="f4"/>
                  </a:lnTo>
                  <a:lnTo>
                    <a:pt x="f14" y="f15"/>
                  </a:lnTo>
                  <a:lnTo>
                    <a:pt x="f7" y="f16"/>
                  </a:lnTo>
                  <a:lnTo>
                    <a:pt x="f17" y="f18"/>
                  </a:lnTo>
                  <a:lnTo>
                    <a:pt x="f19" y="f3"/>
                  </a:lnTo>
                  <a:lnTo>
                    <a:pt x="f20" y="f21"/>
                  </a:lnTo>
                  <a:lnTo>
                    <a:pt x="f22" y="f23"/>
                  </a:lnTo>
                  <a:lnTo>
                    <a:pt x="f24" y="f19"/>
                  </a:lnTo>
                  <a:lnTo>
                    <a:pt x="f3" y="f2"/>
                  </a:lnTo>
                  <a:lnTo>
                    <a:pt x="f25" y="f26"/>
                  </a:lnTo>
                  <a:lnTo>
                    <a:pt x="f9" y="f27"/>
                  </a:lnTo>
                  <a:lnTo>
                    <a:pt x="f28" y="f29"/>
                  </a:lnTo>
                  <a:lnTo>
                    <a:pt x="f30" y="f31"/>
                  </a:lnTo>
                  <a:lnTo>
                    <a:pt x="f2" y="f3"/>
                  </a:lnTo>
                  <a:lnTo>
                    <a:pt x="f2" y="f32"/>
                  </a:lnTo>
                  <a:lnTo>
                    <a:pt x="f33" y="f34"/>
                  </a:lnTo>
                  <a:lnTo>
                    <a:pt x="f5" y="f6"/>
                  </a:lnTo>
                  <a:close/>
                </a:path>
              </a:pathLst>
            </a:custGeom>
            <a:solidFill>
              <a:srgbClr val="C1B5E0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44" name="Полилиния 43"/>
            <p:cNvSpPr/>
            <p:nvPr/>
          </p:nvSpPr>
          <p:spPr>
            <a:xfrm>
              <a:off x="7063560" y="5550120"/>
              <a:ext cx="70560" cy="13284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9"/>
                <a:gd name="f4" fmla="val 129"/>
                <a:gd name="f5" fmla="val 8"/>
                <a:gd name="f6" fmla="val 115"/>
                <a:gd name="f7" fmla="val 33"/>
                <a:gd name="f8" fmla="val 20"/>
                <a:gd name="f9" fmla="val 109"/>
                <a:gd name="f10" fmla="val 12"/>
                <a:gd name="f11" fmla="val 93"/>
                <a:gd name="f12" fmla="val 77"/>
                <a:gd name="f13" fmla="val 10"/>
                <a:gd name="f14" fmla="val 62"/>
                <a:gd name="f15" fmla="val 16"/>
                <a:gd name="f16" fmla="val 48"/>
                <a:gd name="f17" fmla="val 28"/>
                <a:gd name="f18" fmla="val 42"/>
                <a:gd name="f19" fmla="val 17"/>
                <a:gd name="f20" fmla="val 40"/>
                <a:gd name="f21" fmla="val 4"/>
                <a:gd name="f22" fmla="val 25"/>
                <a:gd name="f23" fmla="val 15"/>
                <a:gd name="f24" fmla="val 14"/>
                <a:gd name="f25" fmla="val 27"/>
                <a:gd name="f26" fmla="val 6"/>
                <a:gd name="f27" fmla="val 1"/>
                <a:gd name="f28" fmla="val 78"/>
                <a:gd name="f29" fmla="val 2"/>
                <a:gd name="f30" fmla="val 96"/>
                <a:gd name="f31" fmla="*/ f0 1 59"/>
                <a:gd name="f32" fmla="*/ f1 1 129"/>
                <a:gd name="f33" fmla="val f2"/>
                <a:gd name="f34" fmla="val f3"/>
                <a:gd name="f35" fmla="val f4"/>
                <a:gd name="f36" fmla="+- f35 0 f33"/>
                <a:gd name="f37" fmla="+- f34 0 f33"/>
                <a:gd name="f38" fmla="*/ f37 1 59"/>
                <a:gd name="f39" fmla="*/ f36 1 129"/>
                <a:gd name="f40" fmla="*/ f33 1 f38"/>
                <a:gd name="f41" fmla="*/ f34 1 f38"/>
                <a:gd name="f42" fmla="*/ f33 1 f39"/>
                <a:gd name="f43" fmla="*/ f35 1 f39"/>
                <a:gd name="f44" fmla="*/ f40 f31 1"/>
                <a:gd name="f45" fmla="*/ f41 f31 1"/>
                <a:gd name="f46" fmla="*/ f43 f32 1"/>
                <a:gd name="f47" fmla="*/ f42 f3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4" t="f47" r="f45" b="f46"/>
              <a:pathLst>
                <a:path w="59" h="129">
                  <a:moveTo>
                    <a:pt x="f5" y="f6"/>
                  </a:moveTo>
                  <a:lnTo>
                    <a:pt x="f7" y="f4"/>
                  </a:lnTo>
                  <a:lnTo>
                    <a:pt x="f8" y="f9"/>
                  </a:lnTo>
                  <a:lnTo>
                    <a:pt x="f10" y="f11"/>
                  </a:lnTo>
                  <a:lnTo>
                    <a:pt x="f5" y="f12"/>
                  </a:lnTo>
                  <a:lnTo>
                    <a:pt x="f13" y="f14"/>
                  </a:lnTo>
                  <a:lnTo>
                    <a:pt x="f15" y="f16"/>
                  </a:lnTo>
                  <a:lnTo>
                    <a:pt x="f17" y="f7"/>
                  </a:lnTo>
                  <a:lnTo>
                    <a:pt x="f18" y="f19"/>
                  </a:lnTo>
                  <a:lnTo>
                    <a:pt x="f3" y="f2"/>
                  </a:lnTo>
                  <a:lnTo>
                    <a:pt x="f20" y="f21"/>
                  </a:lnTo>
                  <a:lnTo>
                    <a:pt x="f22" y="f23"/>
                  </a:lnTo>
                  <a:lnTo>
                    <a:pt x="f24" y="f25"/>
                  </a:lnTo>
                  <a:lnTo>
                    <a:pt x="f26" y="f18"/>
                  </a:lnTo>
                  <a:lnTo>
                    <a:pt x="f27" y="f3"/>
                  </a:lnTo>
                  <a:lnTo>
                    <a:pt x="f2" y="f28"/>
                  </a:lnTo>
                  <a:lnTo>
                    <a:pt x="f29" y="f30"/>
                  </a:lnTo>
                  <a:lnTo>
                    <a:pt x="f5" y="f6"/>
                  </a:lnTo>
                  <a:close/>
                </a:path>
              </a:pathLst>
            </a:custGeom>
            <a:solidFill>
              <a:srgbClr val="C9BCE5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  <p:sp>
          <p:nvSpPr>
            <p:cNvPr id="45" name="Полилиния 44"/>
            <p:cNvSpPr/>
            <p:nvPr/>
          </p:nvSpPr>
          <p:spPr>
            <a:xfrm>
              <a:off x="7516080" y="4577400"/>
              <a:ext cx="403920" cy="73764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33"/>
                <a:gd name="f4" fmla="val 721"/>
                <a:gd name="f5" fmla="val 383"/>
                <a:gd name="f6" fmla="val 74"/>
                <a:gd name="f7" fmla="val 142"/>
                <a:gd name="f8" fmla="val 12"/>
                <a:gd name="f9" fmla="val 198"/>
                <a:gd name="f10" fmla="val 28"/>
                <a:gd name="f11" fmla="val 243"/>
                <a:gd name="f12" fmla="val 50"/>
                <a:gd name="f13" fmla="val 278"/>
                <a:gd name="f14" fmla="val 76"/>
                <a:gd name="f15" fmla="val 303"/>
                <a:gd name="f16" fmla="val 107"/>
                <a:gd name="f17" fmla="val 320"/>
                <a:gd name="f18" fmla="val 143"/>
                <a:gd name="f19" fmla="val 330"/>
                <a:gd name="f20" fmla="val 183"/>
                <a:gd name="f21" fmla="val 228"/>
                <a:gd name="f22" fmla="val 331"/>
                <a:gd name="f23" fmla="val 277"/>
                <a:gd name="f24" fmla="val 324"/>
                <a:gd name="f25" fmla="val 313"/>
                <a:gd name="f26" fmla="val 386"/>
                <a:gd name="f27" fmla="val 300"/>
                <a:gd name="f28" fmla="val 447"/>
                <a:gd name="f29" fmla="val 285"/>
                <a:gd name="f30" fmla="val 510"/>
                <a:gd name="f31" fmla="val 268"/>
                <a:gd name="f32" fmla="val 577"/>
                <a:gd name="f33" fmla="val 252"/>
                <a:gd name="f34" fmla="val 647"/>
                <a:gd name="f35" fmla="val 237"/>
                <a:gd name="f36" fmla="val 204"/>
                <a:gd name="f37" fmla="val 550"/>
                <a:gd name="f38" fmla="val 234"/>
                <a:gd name="f39" fmla="val 517"/>
                <a:gd name="f40" fmla="val 229"/>
                <a:gd name="f41" fmla="val 490"/>
                <a:gd name="f42" fmla="val 224"/>
                <a:gd name="f43" fmla="val 467"/>
                <a:gd name="f44" fmla="val 216"/>
                <a:gd name="f45" fmla="val 207"/>
                <a:gd name="f46" fmla="val 430"/>
                <a:gd name="f47" fmla="val 417"/>
                <a:gd name="f48" fmla="val 187"/>
                <a:gd name="f49" fmla="val 406"/>
                <a:gd name="f50" fmla="val 174"/>
                <a:gd name="f51" fmla="val 398"/>
                <a:gd name="f52" fmla="val 159"/>
                <a:gd name="f53" fmla="val 392"/>
                <a:gd name="f54" fmla="val 387"/>
                <a:gd name="f55" fmla="val 125"/>
                <a:gd name="f56" fmla="val 385"/>
                <a:gd name="f57" fmla="val 104"/>
                <a:gd name="f58" fmla="val 81"/>
                <a:gd name="f59" fmla="val 57"/>
                <a:gd name="f60" fmla="val 30"/>
                <a:gd name="f61" fmla="*/ f0 1 333"/>
                <a:gd name="f62" fmla="*/ f1 1 721"/>
                <a:gd name="f63" fmla="val f2"/>
                <a:gd name="f64" fmla="val f3"/>
                <a:gd name="f65" fmla="val f4"/>
                <a:gd name="f66" fmla="+- f65 0 f63"/>
                <a:gd name="f67" fmla="+- f64 0 f63"/>
                <a:gd name="f68" fmla="*/ f67 1 333"/>
                <a:gd name="f69" fmla="*/ f66 1 721"/>
                <a:gd name="f70" fmla="*/ f63 1 f68"/>
                <a:gd name="f71" fmla="*/ f64 1 f68"/>
                <a:gd name="f72" fmla="*/ f63 1 f69"/>
                <a:gd name="f73" fmla="*/ f65 1 f69"/>
                <a:gd name="f74" fmla="*/ f70 f61 1"/>
                <a:gd name="f75" fmla="*/ f71 f61 1"/>
                <a:gd name="f76" fmla="*/ f73 f62 1"/>
                <a:gd name="f77" fmla="*/ f72 f6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4" t="f77" r="f75" b="f76"/>
              <a:pathLst>
                <a:path w="333" h="721">
                  <a:moveTo>
                    <a:pt x="f2" y="f5"/>
                  </a:moveTo>
                  <a:lnTo>
                    <a:pt x="f6" y="f2"/>
                  </a:lnTo>
                  <a:lnTo>
                    <a:pt x="f7" y="f8"/>
                  </a:lnTo>
                  <a:lnTo>
                    <a:pt x="f9" y="f10"/>
                  </a:lnTo>
                  <a:lnTo>
                    <a:pt x="f11" y="f12"/>
                  </a:lnTo>
                  <a:lnTo>
                    <a:pt x="f13" y="f14"/>
                  </a:lnTo>
                  <a:lnTo>
                    <a:pt x="f15" y="f16"/>
                  </a:lnTo>
                  <a:lnTo>
                    <a:pt x="f17" y="f18"/>
                  </a:lnTo>
                  <a:lnTo>
                    <a:pt x="f19" y="f20"/>
                  </a:lnTo>
                  <a:lnTo>
                    <a:pt x="f3" y="f21"/>
                  </a:lnTo>
                  <a:lnTo>
                    <a:pt x="f22" y="f23"/>
                  </a:lnTo>
                  <a:lnTo>
                    <a:pt x="f24" y="f19"/>
                  </a:lnTo>
                  <a:lnTo>
                    <a:pt x="f25" y="f26"/>
                  </a:lnTo>
                  <a:lnTo>
                    <a:pt x="f27" y="f28"/>
                  </a:lnTo>
                  <a:lnTo>
                    <a:pt x="f29" y="f30"/>
                  </a:lnTo>
                  <a:lnTo>
                    <a:pt x="f31" y="f32"/>
                  </a:lnTo>
                  <a:lnTo>
                    <a:pt x="f33" y="f34"/>
                  </a:lnTo>
                  <a:lnTo>
                    <a:pt x="f35" y="f4"/>
                  </a:lnTo>
                  <a:lnTo>
                    <a:pt x="f36" y="f4"/>
                  </a:lnTo>
                  <a:lnTo>
                    <a:pt x="f35" y="f37"/>
                  </a:lnTo>
                  <a:lnTo>
                    <a:pt x="f38" y="f39"/>
                  </a:lnTo>
                  <a:lnTo>
                    <a:pt x="f40" y="f41"/>
                  </a:lnTo>
                  <a:lnTo>
                    <a:pt x="f42" y="f43"/>
                  </a:lnTo>
                  <a:lnTo>
                    <a:pt x="f44" y="f28"/>
                  </a:lnTo>
                  <a:lnTo>
                    <a:pt x="f45" y="f46"/>
                  </a:lnTo>
                  <a:lnTo>
                    <a:pt x="f9" y="f47"/>
                  </a:lnTo>
                  <a:lnTo>
                    <a:pt x="f48" y="f49"/>
                  </a:lnTo>
                  <a:lnTo>
                    <a:pt x="f50" y="f51"/>
                  </a:lnTo>
                  <a:lnTo>
                    <a:pt x="f52" y="f53"/>
                  </a:lnTo>
                  <a:lnTo>
                    <a:pt x="f18" y="f54"/>
                  </a:lnTo>
                  <a:lnTo>
                    <a:pt x="f55" y="f56"/>
                  </a:lnTo>
                  <a:lnTo>
                    <a:pt x="f57" y="f5"/>
                  </a:lnTo>
                  <a:lnTo>
                    <a:pt x="f58" y="f5"/>
                  </a:lnTo>
                  <a:lnTo>
                    <a:pt x="f59" y="f5"/>
                  </a:lnTo>
                  <a:lnTo>
                    <a:pt x="f60" y="f5"/>
                  </a:lnTo>
                  <a:lnTo>
                    <a:pt x="f2" y="f5"/>
                  </a:lnTo>
                  <a:close/>
                </a:path>
              </a:pathLst>
            </a:custGeom>
            <a:solidFill>
              <a:srgbClr val="7577AF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endParaRPr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681150" y="2465191"/>
            <a:ext cx="7422840" cy="54612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3200" b="1" i="1" u="none" strike="noStrike" kern="1200" spc="0" baseline="0" dirty="0">
                <a:ln>
                  <a:noFill/>
                </a:ln>
                <a:solidFill>
                  <a:srgbClr val="FF0000"/>
                </a:solidFill>
                <a:latin typeface="Arial" pitchFamily="18"/>
                <a:ea typeface="Microsoft YaHei" pitchFamily="2"/>
                <a:cs typeface="Mangal" pitchFamily="2"/>
              </a:rPr>
              <a:t>Музыку кодируют с помощью нот</a:t>
            </a:r>
          </a:p>
        </p:txBody>
      </p:sp>
      <p:pic>
        <p:nvPicPr>
          <p:cNvPr id="47" name="Рисунок 46"/>
          <p:cNvPicPr>
            <a:picLocks noChangeAspect="1"/>
          </p:cNvPicPr>
          <p:nvPr/>
        </p:nvPicPr>
        <p:blipFill>
          <a:blip r:embed="rId3" cstate="screen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920400" y="323453"/>
            <a:ext cx="2412291" cy="1908354"/>
          </a:xfrm>
          <a:prstGeom prst="rect">
            <a:avLst/>
          </a:prstGeom>
          <a:noFill/>
          <a:ln>
            <a:noFill/>
          </a:ln>
        </p:spPr>
      </p:pic>
      <p:pic>
        <p:nvPicPr>
          <p:cNvPr id="48" name="Рисунок 47"/>
          <p:cNvPicPr>
            <a:picLocks noChangeAspect="1"/>
          </p:cNvPicPr>
          <p:nvPr/>
        </p:nvPicPr>
        <p:blipFill>
          <a:blip r:embed="rId4" cstate="screen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87784" y="112171"/>
            <a:ext cx="2915992" cy="2330918"/>
          </a:xfrm>
          <a:prstGeom prst="rect">
            <a:avLst/>
          </a:prstGeom>
          <a:noFill/>
          <a:ln>
            <a:noFill/>
          </a:ln>
        </p:spPr>
      </p:pic>
      <p:pic>
        <p:nvPicPr>
          <p:cNvPr id="49" name="Рисунок 48"/>
          <p:cNvPicPr>
            <a:picLocks noChangeAspect="1"/>
          </p:cNvPicPr>
          <p:nvPr/>
        </p:nvPicPr>
        <p:blipFill>
          <a:blip r:embed="rId5" cstate="screen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9993" y="4067869"/>
            <a:ext cx="3384360" cy="2616638"/>
          </a:xfrm>
          <a:prstGeom prst="rect">
            <a:avLst/>
          </a:prstGeom>
          <a:noFill/>
          <a:ln>
            <a:noFill/>
          </a:ln>
        </p:spPr>
      </p:pic>
      <p:sp>
        <p:nvSpPr>
          <p:cNvPr id="50" name="TextBox 49"/>
          <p:cNvSpPr txBox="1"/>
          <p:nvPr/>
        </p:nvSpPr>
        <p:spPr>
          <a:xfrm>
            <a:off x="199991" y="7025250"/>
            <a:ext cx="9360000" cy="54612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3200" b="1" i="1" u="none" strike="noStrike" kern="1200" spc="0" baseline="0" dirty="0">
                <a:ln>
                  <a:noFill/>
                </a:ln>
                <a:solidFill>
                  <a:srgbClr val="FF0000"/>
                </a:solidFill>
                <a:latin typeface="Arial" pitchFamily="18"/>
                <a:ea typeface="Microsoft YaHei" pitchFamily="2"/>
                <a:cs typeface="Mangal" pitchFamily="2"/>
              </a:rPr>
              <a:t>Кодирование с помощью флажковой азбуки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lum/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80001" y="1523858"/>
            <a:ext cx="5112440" cy="4259181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720000" y="6179400"/>
            <a:ext cx="9170280" cy="840599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600" b="1" i="1" u="none" strike="noStrike" kern="1200" spc="0" baseline="0">
                <a:ln>
                  <a:noFill/>
                </a:ln>
                <a:solidFill>
                  <a:srgbClr val="FF0000"/>
                </a:solidFill>
                <a:latin typeface="Arial" pitchFamily="18"/>
                <a:ea typeface="Microsoft YaHei" pitchFamily="2"/>
                <a:cs typeface="Mangal" pitchFamily="2"/>
              </a:rPr>
              <a:t>Радист кодирует сообщение с помощью</a:t>
            </a:r>
          </a:p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600" b="1" i="1" u="none" strike="noStrike" kern="1200" spc="0" baseline="0">
                <a:ln>
                  <a:noFill/>
                </a:ln>
                <a:solidFill>
                  <a:srgbClr val="FF0000"/>
                </a:solidFill>
                <a:latin typeface="Arial" pitchFamily="18"/>
                <a:ea typeface="Microsoft YaHei" pitchFamily="2"/>
                <a:cs typeface="Mangal" pitchFamily="2"/>
              </a:rPr>
              <a:t> Азбуки Морзе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969107" y="360000"/>
            <a:ext cx="4821786" cy="3405323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1439912" y="384713"/>
            <a:ext cx="2857320" cy="432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6840512" y="3765323"/>
            <a:ext cx="1963422" cy="178704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501120" y="5580000"/>
            <a:ext cx="6747479" cy="898199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800" b="1" i="1" u="none" strike="noStrike" kern="1200" spc="0" baseline="0">
                <a:ln>
                  <a:noFill/>
                </a:ln>
                <a:solidFill>
                  <a:srgbClr val="FF0000"/>
                </a:solidFill>
                <a:latin typeface="Arial" pitchFamily="18"/>
                <a:ea typeface="Microsoft YaHei" pitchFamily="2"/>
                <a:cs typeface="Mangal" pitchFamily="2"/>
              </a:rPr>
              <a:t>Сообщение кодируется с помощью</a:t>
            </a:r>
          </a:p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800" b="1" i="1" u="none" strike="noStrike" kern="1200" spc="0" baseline="0">
                <a:ln>
                  <a:noFill/>
                </a:ln>
                <a:solidFill>
                  <a:srgbClr val="FF0000"/>
                </a:solidFill>
                <a:latin typeface="Arial" pitchFamily="18"/>
                <a:ea typeface="Microsoft YaHei" pitchFamily="2"/>
                <a:cs typeface="Mangal" pitchFamily="2"/>
              </a:rPr>
              <a:t>специальных символов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arcode"/>
          <p:cNvPicPr>
            <a:picLocks noChangeAspect="1"/>
          </p:cNvPicPr>
          <p:nvPr/>
        </p:nvPicPr>
        <p:blipFill>
          <a:blip r:embed="rId4">
            <a:lum bright="-36000" contrast="24000"/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05480" y="1080001"/>
            <a:ext cx="4178848" cy="2626318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3" name="Объект 2"/>
          <p:cNvGraphicFramePr/>
          <p:nvPr/>
        </p:nvGraphicFramePr>
        <p:xfrm>
          <a:off x="7740000" y="3240000"/>
          <a:ext cx="1562040" cy="33764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0" r:id="rId5" imgW="3123809" imgH="6752381" progId="">
                  <p:embed/>
                </p:oleObj>
              </mc:Choice>
              <mc:Fallback>
                <p:oleObj r:id="rId5" imgW="3123809" imgH="6752381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740000" y="3240000"/>
                        <a:ext cx="1562040" cy="3376440"/>
                      </a:xfrm>
                      <a:prstGeom prst="rect">
                        <a:avLst/>
                      </a:prstGeom>
                      <a:solidFill>
                        <a:srgbClr val="99CCFF"/>
                      </a:solidFill>
                      <a:ln w="0">
                        <a:solidFill>
                          <a:srgbClr val="000000"/>
                        </a:solidFill>
                        <a:prstDash val="solid"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штрих"/>
          <p:cNvPicPr>
            <a:picLocks noChangeAspect="1"/>
          </p:cNvPicPr>
          <p:nvPr/>
        </p:nvPicPr>
        <p:blipFill>
          <a:blip r:embed="rId7">
            <a:lum bright="18000"/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380000" y="540000"/>
            <a:ext cx="2495520" cy="2046239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1054080" y="5592960"/>
            <a:ext cx="5543640" cy="898199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800" b="1" i="1" u="none" strike="noStrike" kern="1200" spc="0" baseline="0">
                <a:ln>
                  <a:noFill/>
                </a:ln>
                <a:solidFill>
                  <a:srgbClr val="FF0000"/>
                </a:solidFill>
                <a:latin typeface="Arial" pitchFamily="18"/>
                <a:ea typeface="Microsoft YaHei" pitchFamily="2"/>
                <a:cs typeface="Mangal" pitchFamily="2"/>
              </a:rPr>
              <a:t>Товар в магазине кодируется</a:t>
            </a:r>
          </a:p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800" b="1" i="1" u="none" strike="noStrike" kern="1200" spc="0" baseline="0">
                <a:ln>
                  <a:noFill/>
                </a:ln>
                <a:solidFill>
                  <a:srgbClr val="FF0000"/>
                </a:solidFill>
                <a:latin typeface="Arial" pitchFamily="18"/>
                <a:ea typeface="Microsoft YaHei" pitchFamily="2"/>
                <a:cs typeface="Mangal" pitchFamily="2"/>
              </a:rPr>
              <a:t> с помощью штрих-кода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бычный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404</Words>
  <Application>Microsoft Office PowerPoint</Application>
  <PresentationFormat>Произвольный</PresentationFormat>
  <Paragraphs>90</Paragraphs>
  <Slides>18</Slides>
  <Notes>18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0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Обычный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23</cp:revision>
  <cp:lastPrinted>2012-10-09T18:48:21Z</cp:lastPrinted>
  <dcterms:created xsi:type="dcterms:W3CDTF">2012-09-17T19:22:02Z</dcterms:created>
  <dcterms:modified xsi:type="dcterms:W3CDTF">2017-08-29T09:19:28Z</dcterms:modified>
</cp:coreProperties>
</file>