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8" r:id="rId4"/>
    <p:sldId id="269" r:id="rId5"/>
    <p:sldId id="257" r:id="rId6"/>
    <p:sldId id="27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testpilot.ru/orenburg/ovvaul.htm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772400" cy="1600200"/>
          </a:xfrm>
        </p:spPr>
        <p:txBody>
          <a:bodyPr/>
          <a:lstStyle/>
          <a:p>
            <a:r>
              <a:rPr lang="ru-RU" sz="8000" dirty="0" smtClean="0"/>
              <a:t>Математика и космос.</a:t>
            </a:r>
            <a:endParaRPr lang="ru-RU" sz="80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969264"/>
          </a:xfrm>
        </p:spPr>
        <p:txBody>
          <a:bodyPr/>
          <a:lstStyle/>
          <a:p>
            <a:r>
              <a:rPr lang="ru-RU" sz="2400" dirty="0" smtClean="0"/>
              <a:t>Площадь солнечной поверхности размером всего лишь со спичечный коробок светит с такой же энергией, как и 3 миллиона свечей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Максимальна скорость  корабля «Восток», на котором был совершен12 апреля 1961 года первый пилотируемый полет в космос, 28 260 км/ч.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Вес предмета на Земле в 100 кг, на Марсе бы составил всего 38 кг.</a:t>
            </a:r>
          </a:p>
          <a:p>
            <a:r>
              <a:rPr lang="ru-RU" dirty="0" smtClean="0"/>
              <a:t>За последние 500 лет масса Земли увеличилась на миллиард тонн за счет космического вещества.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 предмета на Земле в 100 кг, на Марсе бы составил всего 38 кг.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t3.gstatic.com/images?q=tbn:ANd9GcRrDu48XA7dAzOhzQ6t6lR4QgPALjUnXh3b2o1Rd6fjhud3SFEirxdHU9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4478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3505200" cy="914400"/>
          </a:xfrm>
        </p:spPr>
        <p:txBody>
          <a:bodyPr/>
          <a:lstStyle/>
          <a:p>
            <a:r>
              <a:rPr lang="ru-RU" b="1" dirty="0" smtClean="0"/>
              <a:t>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676400"/>
            <a:ext cx="4038600" cy="42672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Выяснить  площадь поверхности солнца</a:t>
            </a:r>
          </a:p>
          <a:p>
            <a:r>
              <a:rPr lang="ru-RU" dirty="0" smtClean="0"/>
              <a:t>Выяснить дату образования Оренбургского высшего военного авиационного</a:t>
            </a:r>
            <a:r>
              <a:rPr lang="ru-RU" b="1" dirty="0" smtClean="0"/>
              <a:t> </a:t>
            </a:r>
            <a:r>
              <a:rPr lang="ru-RU" dirty="0" smtClean="0"/>
              <a:t>Краснознаменного </a:t>
            </a:r>
            <a:r>
              <a:rPr lang="ru-RU" dirty="0" smtClean="0">
                <a:hlinkClick r:id="rId2"/>
              </a:rPr>
              <a:t>училища</a:t>
            </a:r>
            <a:r>
              <a:rPr lang="ru-RU" dirty="0" smtClean="0"/>
              <a:t> летчиков  имени И.С </a:t>
            </a:r>
            <a:r>
              <a:rPr lang="ru-RU" dirty="0" err="1" smtClean="0"/>
              <a:t>Полбина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3048000"/>
            <a:ext cx="4038600" cy="32484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Выяснить, сколько весит наша планета Земля.</a:t>
            </a:r>
          </a:p>
          <a:p>
            <a:endParaRPr lang="ru-RU" dirty="0" smtClean="0"/>
          </a:p>
          <a:p>
            <a:r>
              <a:rPr lang="ru-RU" dirty="0" smtClean="0"/>
              <a:t>Выяснить расстояние от Земли до Солнца.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119585" y="-395185"/>
            <a:ext cx="3202192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5105400" cy="914400"/>
          </a:xfrm>
        </p:spPr>
        <p:txBody>
          <a:bodyPr/>
          <a:lstStyle/>
          <a:p>
            <a:r>
              <a:rPr lang="ru-RU" b="1" dirty="0" smtClean="0"/>
              <a:t>Практическая часть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295401"/>
            <a:ext cx="4038600" cy="30479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задача 1.</a:t>
            </a:r>
            <a:endParaRPr lang="ru-RU" dirty="0" smtClean="0"/>
          </a:p>
          <a:p>
            <a:r>
              <a:rPr lang="ru-RU" dirty="0" smtClean="0"/>
              <a:t>От Земли до Солнца приблизительно 150000000км (1 </a:t>
            </a:r>
            <a:r>
              <a:rPr lang="ru-RU" dirty="0" err="1" smtClean="0"/>
              <a:t>а.е</a:t>
            </a:r>
            <a:r>
              <a:rPr lang="ru-RU" dirty="0" smtClean="0"/>
              <a:t>). От Юпитера до Солнца 6,2 </a:t>
            </a:r>
            <a:r>
              <a:rPr lang="ru-RU" dirty="0" err="1" smtClean="0"/>
              <a:t>а.е</a:t>
            </a:r>
            <a:r>
              <a:rPr lang="ru-RU" dirty="0" smtClean="0"/>
              <a:t>. Какое расстояние от Юпитера до Солнца в км?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задача 2</a:t>
            </a:r>
            <a:endParaRPr lang="ru-RU" dirty="0" smtClean="0"/>
          </a:p>
          <a:p>
            <a:r>
              <a:rPr lang="ru-RU" dirty="0" smtClean="0"/>
              <a:t>Комета Галлея сближалась с Солнцем и была видна с Земли 30 раз начиная с 240 г. до н.э. по 1986 год. Найти период обращения кометы вокруг Солнца, в каком году состоится 32 сближение кометы с Солнцем?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43434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697736"/>
          </a:xfrm>
        </p:spPr>
        <p:txBody>
          <a:bodyPr/>
          <a:lstStyle/>
          <a:p>
            <a:r>
              <a:rPr lang="ru-RU" sz="2800" u="sng" dirty="0" smtClean="0"/>
              <a:t>Задача 3</a:t>
            </a:r>
            <a:r>
              <a:rPr lang="ru-RU" sz="2800" dirty="0" smtClean="0"/>
              <a:t>. Вес предмета на Земле в 100 кг, на Марсе бы составил всего 38 кг. Сколько кг весит весь наш класс, если мы будем находиться на Марсе?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2514600"/>
            <a:ext cx="4038600" cy="37818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u="sng" dirty="0" smtClean="0"/>
              <a:t>задача 4</a:t>
            </a:r>
            <a:endParaRPr lang="ru-RU" u="sng" dirty="0" smtClean="0"/>
          </a:p>
          <a:p>
            <a:r>
              <a:rPr lang="ru-RU" dirty="0" err="1" smtClean="0"/>
              <a:t>Марсоходу</a:t>
            </a:r>
            <a:r>
              <a:rPr lang="ru-RU" dirty="0" smtClean="0"/>
              <a:t> нужно пробурить 48 см грунта. Скорость бурения 5 см/мин. Через 4 мин 30 с бур ломается, через 1 час 30 мин бурение возобновляется со скоростью 4 см/мин. Сколько  времени продолжалось бурение грунта ?</a:t>
            </a:r>
          </a:p>
          <a:p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1779" y="2514600"/>
            <a:ext cx="3107317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к задачам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dirty="0" smtClean="0"/>
              <a:t>1.  930000000км.</a:t>
            </a:r>
          </a:p>
          <a:p>
            <a:pPr lvl="0"/>
            <a:r>
              <a:rPr lang="ru-RU" dirty="0" smtClean="0"/>
              <a:t>2. 2134год.</a:t>
            </a:r>
          </a:p>
          <a:p>
            <a:r>
              <a:rPr lang="ru-RU" dirty="0" smtClean="0"/>
              <a:t>3.  19 лет.</a:t>
            </a:r>
          </a:p>
          <a:p>
            <a:pPr lvl="0"/>
            <a:r>
              <a:rPr lang="ru-RU" dirty="0" smtClean="0"/>
              <a:t>4.  Указание: найти сколько весит класс на Земле ( для каждого класса индивидуально).</a:t>
            </a:r>
          </a:p>
          <a:p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595" y="1770063"/>
            <a:ext cx="32036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36"/>
          </a:xfrm>
        </p:spPr>
        <p:txBody>
          <a:bodyPr/>
          <a:lstStyle/>
          <a:p>
            <a:r>
              <a:rPr lang="ru-RU" dirty="0" smtClean="0"/>
              <a:t>Математика и космос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95400"/>
            <a:ext cx="7620000" cy="4495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Математика всегда помогала развитию других наук и сама развивалась под их воздействием. В астрономии математика помогла сделать многие открытия. Новые алгоритмы, разработанные математиками, переходили на службу астрономам.  Ньютон вычислял форму земного шара и показал, что Земля имеет форму шара, расширенного у экватора и сплюснутого у полюсов. Ньютон установил "</a:t>
            </a:r>
            <a:r>
              <a:rPr lang="ru-RU" dirty="0" err="1" smtClean="0"/>
              <a:t>сплющенность</a:t>
            </a:r>
            <a:r>
              <a:rPr lang="ru-RU" dirty="0" smtClean="0"/>
              <a:t>" Земли, не выходя за дверь. Это открытие было сделано "на кончике пера" средствами математики.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33400"/>
            <a:ext cx="8077200" cy="3733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Сам выход человечества в космос с его масштабами и скоростями потребовал развития новых математических методов навигации и управления полетом космических аппаратов, качественно новых технологий с использованием ЭВМ</a:t>
            </a:r>
          </a:p>
          <a:p>
            <a:r>
              <a:rPr lang="ru-RU" dirty="0" smtClean="0"/>
              <a:t>Советские математики принимали активное участие и в создании практической космонавтики, в разработке теории и алгоритмов управления космическим полетом. Математические методы академиков. Н. Н. Боголюбова, М. В. Келдыша, Н. Н. Красовского, Л. Н. Понтрягина, А. Н. Тихонова вошли в классический арсенал средств современной теоретической космонавтики</a:t>
            </a:r>
            <a:endParaRPr lang="ru-RU" dirty="0"/>
          </a:p>
        </p:txBody>
      </p:sp>
      <p:pic>
        <p:nvPicPr>
          <p:cNvPr id="4" name="Рисунок 3" descr="http://t0.gstatic.com/images?q=tbn:ANd9GcQInqREoDLpuzejnsENUwotuK7YJdqejLHujtHard9KP0M9tk-ng_NyzlU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343400"/>
            <a:ext cx="4495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r>
              <a:rPr lang="ru-RU" sz="2800" dirty="0" smtClean="0"/>
              <a:t>14 апреля 1961 года Гагарина встречала восторженная Москва. Юрий доложил о выполнении Государственного задания Н.С.Хрущёву. Планета </a:t>
            </a:r>
            <a:r>
              <a:rPr lang="ru-RU" dirty="0" smtClean="0"/>
              <a:t>ликовала!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24800" y="457200"/>
            <a:ext cx="923330" cy="6019800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ru-RU" sz="4800" i="1" dirty="0" smtClean="0"/>
              <a:t>Первые шаги в космос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ЧЕЛОВЕК В КОСМОСЕ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3400" y="3276600"/>
            <a:ext cx="3657600" cy="3581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12 апреля 1961 года сын крестьянина из села </a:t>
            </a:r>
            <a:r>
              <a:rPr lang="ru-RU" dirty="0" err="1" smtClean="0"/>
              <a:t>Клушино</a:t>
            </a:r>
            <a:r>
              <a:rPr lang="ru-RU" dirty="0" smtClean="0"/>
              <a:t>, 27-летний летчик-истребитель стал одной из главных знаменитостей 20-го столетия. Юрий Алексеевич Гагарин – так звали первого человека, поднявшегося в космос.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17811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1430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181600" y="3352800"/>
            <a:ext cx="3429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Первая в мире женщина-космонавт. Родилась 6 марта 1937 года в деревне Масленникова  </a:t>
            </a:r>
            <a:r>
              <a:rPr lang="ru-RU" sz="2400" dirty="0" err="1" smtClean="0"/>
              <a:t>Тутаевского</a:t>
            </a:r>
            <a:r>
              <a:rPr lang="ru-RU" sz="2400" dirty="0" smtClean="0"/>
              <a:t> района Ярославской области в семье колхозников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7536656" cy="4525963"/>
          </a:xfrm>
        </p:spPr>
        <p:txBody>
          <a:bodyPr>
            <a:noAutofit/>
          </a:bodyPr>
          <a:lstStyle/>
          <a:p>
            <a:r>
              <a:rPr lang="ru-RU" sz="1600" dirty="0" smtClean="0"/>
              <a:t>  У Волги на виду, ему знакомой, </a:t>
            </a:r>
          </a:p>
          <a:p>
            <a:pPr>
              <a:buNone/>
            </a:pPr>
            <a:r>
              <a:rPr lang="ru-RU" sz="1600" dirty="0" smtClean="0"/>
              <a:t> На вспаханную землю он ступил</a:t>
            </a:r>
          </a:p>
          <a:p>
            <a:pPr>
              <a:buNone/>
            </a:pPr>
            <a:r>
              <a:rPr lang="ru-RU" sz="1600" dirty="0" smtClean="0"/>
              <a:t> И зашагал, растаптывая комья.</a:t>
            </a:r>
          </a:p>
          <a:p>
            <a:pPr>
              <a:buNone/>
            </a:pPr>
            <a:r>
              <a:rPr lang="ru-RU" sz="1600" dirty="0" smtClean="0"/>
              <a:t> На перелески, пашни</a:t>
            </a:r>
          </a:p>
          <a:p>
            <a:pPr>
              <a:buNone/>
            </a:pPr>
            <a:r>
              <a:rPr lang="ru-RU" sz="1600" dirty="0" smtClean="0"/>
              <a:t>посмотрел.</a:t>
            </a:r>
          </a:p>
          <a:p>
            <a:pPr>
              <a:buNone/>
            </a:pPr>
            <a:r>
              <a:rPr lang="ru-RU" sz="1600" dirty="0" smtClean="0"/>
              <a:t> Земля! И вид её не изменился.</a:t>
            </a:r>
          </a:p>
          <a:p>
            <a:pPr>
              <a:buNone/>
            </a:pPr>
            <a:r>
              <a:rPr lang="ru-RU" sz="1600" dirty="0" smtClean="0"/>
              <a:t> Сегодня в космос он с неё взлетел,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 smtClean="0"/>
              <a:t>Сегодня ж на неё и</a:t>
            </a:r>
          </a:p>
          <a:p>
            <a:pPr>
              <a:buNone/>
            </a:pPr>
            <a:r>
              <a:rPr lang="ru-RU" sz="2900" dirty="0" smtClean="0"/>
              <a:t>возвратился.</a:t>
            </a:r>
          </a:p>
          <a:p>
            <a:pPr>
              <a:buNone/>
            </a:pPr>
            <a:r>
              <a:rPr lang="ru-RU" sz="2900" dirty="0" smtClean="0"/>
              <a:t>Всё так же низко облака бегут,</a:t>
            </a:r>
          </a:p>
          <a:p>
            <a:pPr>
              <a:buNone/>
            </a:pPr>
            <a:r>
              <a:rPr lang="ru-RU" sz="2900" dirty="0" smtClean="0"/>
              <a:t> Все так же небо сосны стерегут.</a:t>
            </a:r>
          </a:p>
          <a:p>
            <a:pPr>
              <a:buNone/>
            </a:pPr>
            <a:r>
              <a:rPr lang="ru-RU" sz="2900" dirty="0" smtClean="0"/>
              <a:t> Все тот же день, </a:t>
            </a:r>
          </a:p>
          <a:p>
            <a:pPr>
              <a:buNone/>
            </a:pPr>
            <a:r>
              <a:rPr lang="ru-RU" sz="2900" dirty="0" smtClean="0"/>
              <a:t> Часов всё та же мера…</a:t>
            </a:r>
          </a:p>
          <a:p>
            <a:pPr>
              <a:buNone/>
            </a:pPr>
            <a:r>
              <a:rPr lang="ru-RU" sz="2900" dirty="0" smtClean="0"/>
              <a:t> Прошло лишь сто,</a:t>
            </a:r>
          </a:p>
          <a:p>
            <a:pPr>
              <a:buNone/>
            </a:pPr>
            <a:r>
              <a:rPr lang="ru-RU" sz="2900" dirty="0" smtClean="0"/>
              <a:t> Сто с небольшим минут.</a:t>
            </a:r>
          </a:p>
          <a:p>
            <a:pPr>
              <a:buNone/>
            </a:pPr>
            <a:r>
              <a:rPr lang="ru-RU" sz="2900" dirty="0" smtClean="0"/>
              <a:t> А на Земле уже иная эра,</a:t>
            </a:r>
          </a:p>
          <a:p>
            <a:pPr>
              <a:buNone/>
            </a:pPr>
            <a:r>
              <a:rPr lang="ru-RU" sz="2900" dirty="0" smtClean="0"/>
              <a:t> Которую космической зову</a:t>
            </a:r>
            <a:r>
              <a:rPr lang="ru-RU" dirty="0" smtClean="0"/>
              <a:t>т!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761999"/>
            <a:ext cx="4267200" cy="472440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Ракета снова нас приводит</a:t>
            </a:r>
          </a:p>
          <a:p>
            <a:r>
              <a:rPr lang="ru-RU" dirty="0" smtClean="0"/>
              <a:t> В потусторонние края,</a:t>
            </a:r>
          </a:p>
          <a:p>
            <a:r>
              <a:rPr lang="ru-RU" dirty="0" smtClean="0"/>
              <a:t> Где в тёмном лунном небосводе </a:t>
            </a:r>
          </a:p>
          <a:p>
            <a:r>
              <a:rPr lang="ru-RU" dirty="0" smtClean="0"/>
              <a:t> Сияет тёплая Земля.</a:t>
            </a:r>
          </a:p>
          <a:p>
            <a:r>
              <a:rPr lang="ru-RU" dirty="0" smtClean="0"/>
              <a:t>В трещиноватом реголите </a:t>
            </a:r>
          </a:p>
          <a:p>
            <a:r>
              <a:rPr lang="ru-RU" dirty="0" smtClean="0"/>
              <a:t> Сигналы странные слышны,</a:t>
            </a:r>
          </a:p>
          <a:p>
            <a:r>
              <a:rPr lang="ru-RU" dirty="0" smtClean="0"/>
              <a:t> И тайны Вечности сокрыты</a:t>
            </a:r>
          </a:p>
          <a:p>
            <a:r>
              <a:rPr lang="ru-RU" dirty="0" smtClean="0"/>
              <a:t> В камнях обратной стороны.</a:t>
            </a:r>
          </a:p>
          <a:p>
            <a:r>
              <a:rPr lang="ru-RU" dirty="0" smtClean="0"/>
              <a:t>В обрывах кратерах опасных</a:t>
            </a:r>
          </a:p>
          <a:p>
            <a:r>
              <a:rPr lang="ru-RU" dirty="0" smtClean="0"/>
              <a:t> И в океане без воды</a:t>
            </a:r>
          </a:p>
          <a:p>
            <a:r>
              <a:rPr lang="ru-RU" dirty="0" smtClean="0"/>
              <a:t> Искали долго и напрасно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36226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Математика всегда помогала развитию других наук и сама развивалась под их воздействием. В астрономии математика помогла сделать многие открытия. </a:t>
            </a:r>
            <a:r>
              <a:rPr lang="ru-RU" smtClean="0"/>
              <a:t>Новые алгоритмы, разработанные математиками, переходили на службу астрономам.</a:t>
            </a:r>
            <a:endParaRPr lang="ru-RU"/>
          </a:p>
        </p:txBody>
      </p:sp>
      <p:pic>
        <p:nvPicPr>
          <p:cNvPr id="5" name="Содержимое 4" descr="http://t0.gstatic.com/images?q=tbn:ANd9GcTxgA6gVbDD__K8Bzoc-WE8RF5MRhPXmzQKIvivzGwmZb4I0Sg2NochCRU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3810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/>
              <a:t>Интересные факты.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Марсоходу</a:t>
            </a:r>
            <a:r>
              <a:rPr lang="ru-RU" dirty="0" smtClean="0"/>
              <a:t> нужно пробурить 48 см грунта. Скорость бурения 5 см/мин. Через 4 мин 30 с бур ломается, через 1 час 30 мин бурение возобновляется со скоростью 4 см/мин.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От Земли до Солнца приблизительно 150000000км (1 </a:t>
            </a:r>
            <a:r>
              <a:rPr lang="ru-RU" dirty="0" err="1" smtClean="0"/>
              <a:t>а.е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От Юпитера до Солнца 6,2 </a:t>
            </a:r>
            <a:r>
              <a:rPr lang="ru-RU" dirty="0" err="1" smtClean="0"/>
              <a:t>а.е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http://t3.gstatic.com/images?q=tbn:ANd9GcTyRJJ2TywgOJHb5VSp2Gv7UXY8didsrqfgQaHsINcBbgOKsuvKgrEGDV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114800"/>
            <a:ext cx="289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175</TotalTime>
  <Words>761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Математика и космос.</vt:lpstr>
      <vt:lpstr>Математика и космос</vt:lpstr>
      <vt:lpstr>Слайд 3</vt:lpstr>
      <vt:lpstr>14 апреля 1961 года Гагарина встречала восторженная Москва. Юрий доложил о выполнении Государственного задания Н.С.Хрущёву. Планета ликовала!</vt:lpstr>
      <vt:lpstr>ПЕРВЫЙ ЧЕЛОВЕК В КОСМОСЕ</vt:lpstr>
      <vt:lpstr>Слайд 6</vt:lpstr>
      <vt:lpstr>Слайд 7</vt:lpstr>
      <vt:lpstr>Слайд 8</vt:lpstr>
      <vt:lpstr>Интересные факты.</vt:lpstr>
      <vt:lpstr>Площадь солнечной поверхности размером всего лишь со спичечный коробок светит с такой же энергией, как и 3 миллиона свечей.</vt:lpstr>
      <vt:lpstr>Исследования</vt:lpstr>
      <vt:lpstr>Практическая часть </vt:lpstr>
      <vt:lpstr>Задача 3. Вес предмета на Земле в 100 кг, на Марсе бы составил всего 38 кг. Сколько кг весит весь наш класс, если мы будем находиться на Марсе? </vt:lpstr>
      <vt:lpstr>Ответы к задачам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и космос</dc:title>
  <dc:creator>Школа</dc:creator>
  <cp:lastModifiedBy>Admin</cp:lastModifiedBy>
  <cp:revision>25</cp:revision>
  <dcterms:created xsi:type="dcterms:W3CDTF">2012-09-18T10:46:27Z</dcterms:created>
  <dcterms:modified xsi:type="dcterms:W3CDTF">2017-06-20T11:18:49Z</dcterms:modified>
</cp:coreProperties>
</file>