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шаблоны для презентац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8646" y="1628800"/>
            <a:ext cx="7772400" cy="1512168"/>
          </a:xfrm>
        </p:spPr>
        <p:txBody>
          <a:bodyPr>
            <a:noAutofit/>
          </a:bodyPr>
          <a:lstStyle/>
          <a:p>
            <a:r>
              <a:rPr lang="ru-RU" sz="5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рефлексии учащихся на уроках</a:t>
            </a:r>
            <a: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414908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Добья Екатерина Сергеевна, </a:t>
            </a:r>
          </a:p>
          <a:p>
            <a:pPr algn="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истории и обществознания </a:t>
            </a:r>
          </a:p>
        </p:txBody>
      </p:sp>
    </p:spTree>
    <p:extLst>
      <p:ext uri="{BB962C8B-B14F-4D97-AF65-F5344CB8AC3E}">
        <p14:creationId xmlns:p14="http://schemas.microsoft.com/office/powerpoint/2010/main" val="1699827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шаблоны для презентац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2564904"/>
            <a:ext cx="7772400" cy="1512168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Home\AppData\Local\Microsoft\Windows\Temporary Internet Files\Content.IE5\GX3WTMQO\owl-reading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869160"/>
            <a:ext cx="1953201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2598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21014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556792"/>
            <a:ext cx="6635080" cy="45693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6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это самоанализ, самооценка, "</a:t>
            </a: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взгляд </a:t>
            </a:r>
            <a:r>
              <a:rPr lang="ru-RU" sz="36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внутрь себя</a:t>
            </a: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".</a:t>
            </a:r>
          </a:p>
          <a:p>
            <a:pPr marL="0" indent="0" algn="ctr">
              <a:buNone/>
            </a:pPr>
            <a:r>
              <a:rPr lang="ru-RU" sz="36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это </a:t>
            </a:r>
            <a:r>
              <a:rPr lang="ru-RU" sz="36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этап урока, в ходе которого учащиеся самостоятельно оценивают свое состояние, </a:t>
            </a: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результаты </a:t>
            </a:r>
            <a:r>
              <a:rPr lang="ru-RU" sz="36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своей деятельности.</a:t>
            </a:r>
          </a:p>
        </p:txBody>
      </p:sp>
      <p:pic>
        <p:nvPicPr>
          <p:cNvPr id="2051" name="Picture 3" descr="C:\Program Files (x86)\Microsoft Office\MEDIA\CAGCAT10\j0301252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013176"/>
            <a:ext cx="1829714" cy="156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63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476673"/>
            <a:ext cx="6635080" cy="33123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рефлексии </a:t>
            </a:r>
            <a:r>
              <a:rPr lang="ru-RU" sz="4000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sz="40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просто уйти с урока с зафиксированным результатом, а выстроить смысловую </a:t>
            </a:r>
            <a:r>
              <a:rPr lang="ru-RU" sz="40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цепочку.</a:t>
            </a:r>
            <a:endParaRPr lang="ru-RU" sz="4000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Картинки по запросу ученик карти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573016"/>
            <a:ext cx="3926210" cy="310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4779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7355160" cy="1210146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Классификация </a:t>
            </a:r>
            <a:b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рефлексии:</a:t>
            </a:r>
            <a:endParaRPr lang="ru-RU" sz="4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988841"/>
            <a:ext cx="4968552" cy="3312368"/>
          </a:xfrm>
        </p:spPr>
        <p:txBody>
          <a:bodyPr>
            <a:normAutofit/>
          </a:bodyPr>
          <a:lstStyle/>
          <a:p>
            <a:pPr marL="857250" indent="-857250">
              <a:buAutoNum type="romanUcPeriod"/>
            </a:pP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содержанию:</a:t>
            </a:r>
          </a:p>
          <a:p>
            <a:pPr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символическая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40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устная </a:t>
            </a:r>
          </a:p>
          <a:p>
            <a:pPr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письменная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098" name="Picture 2" descr="Картинки по запросу ученик карти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937340"/>
            <a:ext cx="2663205" cy="346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090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7355160" cy="1210146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Классификация </a:t>
            </a:r>
            <a:b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рефлексии:</a:t>
            </a:r>
            <a:endParaRPr lang="ru-RU" sz="4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988841"/>
            <a:ext cx="6192688" cy="331236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II. По форме деятельности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spcBef>
                <a:spcPts val="0"/>
              </a:spcBef>
              <a:buFont typeface="Wingdings" pitchFamily="2" charset="2"/>
              <a:buChar char="q"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коллективная, </a:t>
            </a:r>
            <a:endParaRPr lang="ru-RU" sz="4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q"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групповая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4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q"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фронтальная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4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q"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индивидуальная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122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3" y="2780928"/>
            <a:ext cx="2578023" cy="2031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349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7355160" cy="1210146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Классификация </a:t>
            </a:r>
            <a:b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рефлексии:</a:t>
            </a:r>
            <a:endParaRPr lang="ru-RU" sz="4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988841"/>
            <a:ext cx="6192688" cy="331236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4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sz="4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цели: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1)Эмоциональная</a:t>
            </a:r>
            <a:endParaRPr lang="ru-RU" sz="4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2)Рефлексия </a:t>
            </a:r>
            <a:r>
              <a:rPr lang="ru-RU" sz="4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</p:txBody>
      </p:sp>
      <p:pic>
        <p:nvPicPr>
          <p:cNvPr id="6146" name="Picture 2" descr="Картинки по запросу ученик карти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455892"/>
            <a:ext cx="1905000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3189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7355160" cy="1210146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7030A0"/>
                </a:solidFill>
                <a:latin typeface="Times New Roman"/>
                <a:ea typeface="Calibri"/>
              </a:rPr>
              <a:t>Как проводить </a:t>
            </a:r>
            <a:r>
              <a:rPr lang="ru-RU" sz="4800" b="1" dirty="0" smtClean="0">
                <a:solidFill>
                  <a:srgbClr val="7030A0"/>
                </a:solidFill>
                <a:latin typeface="Times New Roman"/>
                <a:ea typeface="Calibri"/>
              </a:rPr>
              <a:t>?!</a:t>
            </a:r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628800"/>
            <a:ext cx="6192688" cy="3312368"/>
          </a:xfrm>
        </p:spPr>
        <p:txBody>
          <a:bodyPr>
            <a:normAutofit/>
          </a:bodyPr>
          <a:lstStyle/>
          <a:p>
            <a:pPr marL="742950" indent="-742950" algn="ctr">
              <a:spcBef>
                <a:spcPts val="0"/>
              </a:spcBef>
              <a:buAutoNum type="arabicPeriod"/>
            </a:pPr>
            <a:r>
              <a:rPr lang="ru-RU" sz="4400" dirty="0" smtClean="0">
                <a:solidFill>
                  <a:srgbClr val="7030A0"/>
                </a:solidFill>
                <a:latin typeface="Times New Roman"/>
                <a:ea typeface="Calibri"/>
              </a:rPr>
              <a:t>Дерево </a:t>
            </a:r>
            <a:r>
              <a:rPr lang="ru-RU" sz="4400" dirty="0">
                <a:solidFill>
                  <a:srgbClr val="7030A0"/>
                </a:solidFill>
                <a:latin typeface="Times New Roman"/>
                <a:ea typeface="Calibri"/>
              </a:rPr>
              <a:t>успеха. </a:t>
            </a:r>
            <a:endParaRPr lang="ru-RU" sz="4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>
                <a:solidFill>
                  <a:srgbClr val="7030A0"/>
                </a:solidFill>
                <a:latin typeface="Times New Roman"/>
                <a:ea typeface="Calibri"/>
              </a:rPr>
              <a:t>Каждый ученик наряжает свое дерево соответствующими </a:t>
            </a:r>
            <a:r>
              <a:rPr lang="ru-RU" sz="2800" dirty="0" smtClean="0">
                <a:solidFill>
                  <a:srgbClr val="7030A0"/>
                </a:solidFill>
                <a:latin typeface="Times New Roman"/>
                <a:ea typeface="Calibri"/>
              </a:rPr>
              <a:t>листочками.</a:t>
            </a:r>
            <a:endParaRPr lang="ru-RU" sz="2800" dirty="0">
              <a:solidFill>
                <a:srgbClr val="7030A0"/>
              </a:solidFill>
              <a:latin typeface="Times New Roman"/>
              <a:ea typeface="Calibri"/>
            </a:endParaRPr>
          </a:p>
        </p:txBody>
      </p:sp>
      <p:pic>
        <p:nvPicPr>
          <p:cNvPr id="7170" name="Picture 2" descr="Картинки по запросу цветное дерев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403976"/>
            <a:ext cx="437935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3728" y="1556792"/>
            <a:ext cx="619268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Вагончики.</a:t>
            </a:r>
          </a:p>
          <a:p>
            <a:pPr algn="ctr"/>
            <a:r>
              <a:rPr lang="ru-RU" sz="4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Предложите своим ученикам посадить человечков (животных, оставить жетончик) в тот вагончик, задание которого выполнилось легко, быстро и правильно.</a:t>
            </a:r>
          </a:p>
        </p:txBody>
      </p:sp>
      <p:pic>
        <p:nvPicPr>
          <p:cNvPr id="7172" name="Picture 4" descr="Картинки по запросу вагончики  детские картинк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085184"/>
            <a:ext cx="2315910" cy="154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152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7355160" cy="1210146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Классификация </a:t>
            </a:r>
            <a:b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рефлексии:</a:t>
            </a:r>
            <a:endParaRPr lang="ru-RU" sz="4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988841"/>
            <a:ext cx="6192688" cy="2520279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4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sz="4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цели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4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3)Рефлексия содержания материала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98844" y="1916832"/>
            <a:ext cx="6192688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i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Как проводить: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Предложите детям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облако "тегов"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которые необходимо дополнить. Например, на интерактивной доске можно вывести слайд, где указаны варианты: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сегодня я узнал...</a:t>
            </a:r>
            <a:endParaRPr lang="ru-RU" sz="1400" dirty="0">
              <a:solidFill>
                <a:schemeClr val="accent5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было трудно…</a:t>
            </a:r>
            <a:endParaRPr lang="ru-RU" sz="1400" dirty="0">
              <a:solidFill>
                <a:schemeClr val="accent5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я понял, что…</a:t>
            </a:r>
            <a:endParaRPr lang="ru-RU" sz="1400" dirty="0">
              <a:solidFill>
                <a:schemeClr val="accent5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я научился…</a:t>
            </a:r>
            <a:endParaRPr lang="ru-RU" sz="1400" dirty="0">
              <a:solidFill>
                <a:schemeClr val="accent5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я смог…</a:t>
            </a:r>
            <a:endParaRPr lang="ru-RU" sz="1400" dirty="0">
              <a:solidFill>
                <a:schemeClr val="accent5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8194" name="Picture 2" descr="Картинки по запросу учеба картинки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365104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663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шаблоны для презентац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476672"/>
            <a:ext cx="7772400" cy="1512168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1772816"/>
            <a:ext cx="6400800" cy="17526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рефлексии на уроке каждый день обязательна. Она способствует повышению мотивации ребёнка. А учебная мотивация - залог повышения качества образования, одна из ведущих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задач.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Home\AppData\Local\Microsoft\Windows\Temporary Internet Files\Content.IE5\GX3WTMQO\owl-reading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869160"/>
            <a:ext cx="1953201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89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223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Методы рефлексии учащихся на уроках </vt:lpstr>
      <vt:lpstr>Рефлексия</vt:lpstr>
      <vt:lpstr>Презентация PowerPoint</vt:lpstr>
      <vt:lpstr>Классификация  рефлексии:</vt:lpstr>
      <vt:lpstr>Классификация  рефлексии:</vt:lpstr>
      <vt:lpstr>Классификация  рефлексии:</vt:lpstr>
      <vt:lpstr>Как проводить ?!</vt:lpstr>
      <vt:lpstr>Классификация  рефлексии:</vt:lpstr>
      <vt:lpstr>Выводы 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рефлексии учащихся на уроках </dc:title>
  <dc:creator>Home</dc:creator>
  <cp:lastModifiedBy>Home</cp:lastModifiedBy>
  <cp:revision>9</cp:revision>
  <dcterms:created xsi:type="dcterms:W3CDTF">2017-03-12T13:11:38Z</dcterms:created>
  <dcterms:modified xsi:type="dcterms:W3CDTF">2017-08-29T16:05:38Z</dcterms:modified>
</cp:coreProperties>
</file>