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4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DB300-B661-444E-9236-0747BDEAB01A}" type="datetimeFigureOut">
              <a:rPr lang="ru-RU" smtClean="0"/>
              <a:pPr/>
              <a:t>29.08.2017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964D8-4305-4D57-8FAB-944642DAE1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4929190" cy="369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499" y="500042"/>
            <a:ext cx="4762501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214686"/>
            <a:ext cx="485775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687562" y="3670102"/>
            <a:ext cx="3643312" cy="273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История изучения Космоса с 1957 по 1960 годы.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28794" y="6500834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Всеобщая история – 9 класс . МБОУ № 10 г. Кулебаки.</a:t>
            </a:r>
            <a:endParaRPr lang="ru-RU" b="1" dirty="0"/>
          </a:p>
        </p:txBody>
      </p:sp>
      <p:pic>
        <p:nvPicPr>
          <p:cNvPr id="7" name="Picture 2" descr="C:\Documents and Settings\user\Рабочий стол\timthum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214687"/>
            <a:ext cx="9144000" cy="571503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timthum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1100222" y="3328586"/>
            <a:ext cx="5929352" cy="558020"/>
          </a:xfrm>
          <a:prstGeom prst="rect">
            <a:avLst/>
          </a:prstGeom>
          <a:noFill/>
        </p:spPr>
      </p:pic>
      <p:pic>
        <p:nvPicPr>
          <p:cNvPr id="10" name="Picture 2" descr="C:\Documents and Settings\user\Рабочий стол\30c796c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42918"/>
            <a:ext cx="3746940" cy="2583118"/>
          </a:xfrm>
          <a:prstGeom prst="rect">
            <a:avLst/>
          </a:prstGeom>
          <a:noFill/>
        </p:spPr>
      </p:pic>
      <p:pic>
        <p:nvPicPr>
          <p:cNvPr id="11" name="Picture 2" descr="C:\Documents and Settings\user\Рабочий стол\1455624821general_pages_16_February_2016_i33796_v_saratovskix_shkolax_k_5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786189"/>
            <a:ext cx="3714775" cy="2786083"/>
          </a:xfrm>
          <a:prstGeom prst="rect">
            <a:avLst/>
          </a:prstGeom>
          <a:noFill/>
        </p:spPr>
      </p:pic>
      <p:pic>
        <p:nvPicPr>
          <p:cNvPr id="12" name="Picture 2" descr="C:\Documents and Settings\user\Рабочий стол\Dollarphotoclub_95384048-1280x64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6" y="642918"/>
            <a:ext cx="478631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16 июня советский летчик-космонавт Валентина Владимировна Терешкова (Николаева-Терешкова) (р. 1937) первой из женщин совершила полет в космос. На космическом корабле «Восток-6» она участвовала в групповом полете с летчиком- космонавтом Валерием Федоровичем: Быковским (р. 1934), стартовавшим 14 июня на космическом корабле «Восток-5» и облетевшим 81 раз вокруг Земли (его полет в космосе продолжался 119 час. 6 мин.)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июне в США выведен на орбиту Земли первый искусственный синхронный спутник-сателлит «Синком-2». Его период вращения вокруг Земли равен 24 час. 14 мин. (на высоте 36 тыс. км); благодаря этому он постоянно находится над одной и той же точкой Земли (над Индийским океаном)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1963—1964 — в Англии (Беркли,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Брадуэлл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Хьюнтерстон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вступили в строй атомные электростанции для использования в мирных целях (мощность соответственно 300, 275 и 323 мВт), однако стоимость электроэнергии, вырабатываемой ими, дороже, чем стоимость электроэнергии, получаемой с помощью обычных тепловых электростанций, работающих на нефти или угле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1964 — американский автоматический космический аппарат «Рэнжер-7» передал на Землю фотоснимки лунной поверхности, сделанные на близком расстоянии. Впоследствии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Рэнжер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упал на Луну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построен авианосец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Энтерпрейз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с атомным двигателем — крупнейший корабль подобного типа в тот период. В США в это время насчитывалось 50 атомных подводных лодок.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информатика задания2\14912019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019175"/>
            <a:ext cx="8572500" cy="4819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214290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Астронавт в открытом Космосе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6215082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Кратер  магнитное поле  северное сияние  Солнце  Луна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5929330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Термины по изучаемой теме :</a:t>
            </a:r>
            <a:endParaRPr lang="ru-RU" sz="2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информатика задания2\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100138"/>
            <a:ext cx="8286750" cy="46577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6000768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Космический корабль  космическая станция  космонавт  астронавт  астрономия  Байконур  космодром  скафандр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357166"/>
            <a:ext cx="635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Космосе искусственный спутник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5715016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Термины по этой теме :</a:t>
            </a:r>
            <a:endParaRPr lang="ru-RU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информатика задания2\6a1cc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7191375" cy="4200525"/>
          </a:xfrm>
          <a:prstGeom prst="rect">
            <a:avLst/>
          </a:prstGeom>
          <a:noFill/>
        </p:spPr>
      </p:pic>
      <p:pic>
        <p:nvPicPr>
          <p:cNvPr id="2050" name="Picture 2" descr="C:\Documents and Settings\All Users\Документы\информатика задания2\1463563_krym-s-kosmo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902484"/>
            <a:ext cx="4381494" cy="29555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4500570"/>
            <a:ext cx="19288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Спутник – </a:t>
            </a:r>
          </a:p>
          <a:p>
            <a:r>
              <a:rPr lang="ru-RU" sz="2400" b="1" dirty="0" smtClean="0"/>
              <a:t>снимает</a:t>
            </a:r>
          </a:p>
          <a:p>
            <a:r>
              <a:rPr lang="ru-RU" sz="2400" b="1" dirty="0" smtClean="0"/>
              <a:t>Западное</a:t>
            </a:r>
          </a:p>
          <a:p>
            <a:r>
              <a:rPr lang="ru-RU" sz="2400" b="1" dirty="0" smtClean="0"/>
              <a:t>Полушарие</a:t>
            </a:r>
          </a:p>
          <a:p>
            <a:r>
              <a:rPr lang="ru-RU" sz="2400" b="1" dirty="0" smtClean="0"/>
              <a:t>Земли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16" y="4714884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Черное море – фото со спутника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информатика задания2\e22edda6d4cc8ca649c851f0b51de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30" cy="53578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57422" y="0"/>
            <a:ext cx="6786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Искусственный спутник в полете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6215082"/>
            <a:ext cx="8786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Термины : наука  ученый  исследования  эксперимент  открытие</a:t>
            </a:r>
            <a:endParaRPr lang="ru-RU" sz="2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l Users\Документы\информатика задания2\planeta_saturn_kosmos_kolco_prostranstvo_9789_1920x1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64" cy="5143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6072206"/>
            <a:ext cx="885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Космос  звезда  планета  комета  астероид  метеорит  метеор</a:t>
            </a:r>
          </a:p>
          <a:p>
            <a:r>
              <a:rPr lang="ru-RU" sz="2400" b="1" dirty="0" smtClean="0"/>
              <a:t>Спутник  искусственный спутник  вакуум  атмосфера  радиация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285728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Планета Сатурн – вид со спутника</a:t>
            </a:r>
            <a:endParaRPr lang="ru-RU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В 1957 году 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СССР запущены первые в мире искусственные спутники Земли: 4 октября —«Спутник-1» (масса 83,6 кг), 3 ноября — «Спутник-2» (масса 508,3 кг). На борту «Спутника-2» находилась собака Лайка, что позволило изучить влияние невесомости на организм животного; за поведением и состоянием животного велись радиометрические наблюдения в течение 8 дней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1958 — 1 февраля в США запущен первый искусственный спутник Земли «Эксплорер-1» (масса 14 кг)-, 17 марта стартовал спутник «Ванкувер» (масса 14,7 кг) и 26 марта спутник «Эксплорер-3» (масса 14,1 кг).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214686"/>
            <a:ext cx="878687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15 мая в СССР запущен третий искусственный спутник Земли «Спутник-3» (вся масса 1327 кг, масса полезной нагрузки 968 кг)</a:t>
            </a:r>
            <a:endParaRPr lang="ru-RU" sz="2000" b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запущена на рекордную высоту 473 км одноступенчатая геофизическая ракета (масса 1,52 т) с научной аппаратурой</a:t>
            </a:r>
            <a:endParaRPr lang="ru-RU" sz="2000" b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закончены подготовительные работы по созданию оборудования для цветного телевидения и организации цветных телепередач</a:t>
            </a:r>
            <a:endParaRPr lang="ru-RU" sz="2000" b="1" dirty="0" smtClean="0"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закончилась неудачей попытка американских специалистов запустить 17 августа космическую ракету в сторону Луны — спустя 1 мин. 17 сек. после старта ракета взорвалась.</a:t>
            </a:r>
            <a:endParaRPr lang="ru-RU" sz="2000" b="1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на Пиренеях введена в эксплуатацию мощная солнечная печь (диаметр зеркала 54 м, мощность 1 мВт)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автомобильный завод «Прага»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Копрживнице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(ЧССР) начинает производство машины марки «Татра-603»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1958—1962 — в СССР строится Сибирская атомная электростанция в Челябинске из шести блоков по 100 мВт каждый. Генератором энергии является специальный графитный ядерный реактор с водяным охлаждением с 1959 г.— в США счетно-вычислительным машинам доверено управление первыми химическими заводами-автоматами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1959 — атомный ледокол «Ленин» начал свое регулярное плавание в ледовых морях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2 января запущена первая советская космическая ракета в сторону Луны «Луна-1». 12 сентября стартовала в сторону Луны вторая космическая ракета «Луна-2», которая впервые в истории человечества достигла Луны. 4 октября запущена третья космическая ракета «Луна-3», с которой была впервые сфотографирована обратная сторона Луны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начата эксплуатация атомной электростанции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Халдене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(Норвегия) мощностью 10 мВт, где впервые установлен ядерный реактор, работающий на тяжелой воде.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созданы первые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дельтопланы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 которых можно парить над землей, используя восходящие воздушные потоки в СССР построена мощная мартеновская печь на 500 т стали; проектируются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электродомениые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печи на 200 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построен первый автобус с газотурбинным двигателем; создаются локомотивы с газотурбинным двигателем мощностью 2570 кВт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строится самая мощная в Европе домна с полезным объемом 2200 м3 для выплавки чугуна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и США проводятся опыты по использованию Луны как звена в радиорелейной связи на Земле на ультракоротких волнах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1960 — в СССР осуществляются запуски мощных многоступенчатых баллистических ракет на расстояние до 13 тыс. км. В тот период максимальная дальность полета подобной американской ракеты составляла 5 тыс. км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15 мая запущен первый в мире советский космический пилотируемый корабль-спутник, прототип будущих космических орбитальных станций с экипажем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был сконструирован первый лазер — квантовый усилитель света, который мог быть использован в различных областях техники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спущено на воду атомное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грузо-пассажирское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судно «Саванна».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на Ленинградском машиностроительном заводе создана уникальная паровая турбина мощностью 300 мВт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успешно возвратились американские искусственные спут­ники Земли «Дисковерер-13» (11 августа) и «Дисковерер-14» (18 августа)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19 августа второй советский космический корабль-спутник с собаками Стрелка и Белка на борту выведен на орбиту Земли и успешно приземлен после 18 оборотов вокруг земно­го шара. В 1960 г. и начале 1961 г. запускаются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следующие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космические корабли-спутники, прокладывая путь человеку в космос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американский космический корабль-спутник «Меркурий» совершает 19 декабря суборбитальный облет без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экипажа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запущены на орбиту Земли первый метеорологический спутник «Тирос-1», спутники связи «Эхо» и «Курьер» и навигационный спутник «Транзит». В последующие годы запускается серия подобных спутников, которые надежно работают на своих орбитах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атомная станция в Дрездене (штат Иллинойс, США) достигла мощности 200 мВт.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для создания межпланетных ракет были изобретены сверх­прочные композиционные материалы (комбинация металлов и органических полимеров), которые по своим физическим свойствам превосхо­дят известные до сих 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 материалы.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был утвержден </a:t>
            </a:r>
            <a:r>
              <a:rPr kumimoji="0" lang="ru-RU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проект —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попытка обнаружить радиосигналы внеземных развитых цивилизаций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1961 — 12 февраля запущен советский автоматический космический аппарат «Венера»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16 февраля в США осуществлен суборбитальный полет космического корабля типа «Меркурий» с шимпанзе на борту (дальность полета 675 км, высота 250 км)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12 апреля Юрий Алексеевич Гагарин (1934— 1968) совершил первый в мире полет в космос на космическом корабле-спутнике «Восток-1» (масса 4725 кг), стартовавшем с космодрома Байконур .Продолжительность всего полета составила 108 мин. Мощность трехступенчатой ракеты 14,7 млн. кВт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6 августа советский летчик-космонавт Герман Степанович Титов (р. 1935) совершил 17 оборотов вокруг земли (за 25 час. 18 мин.)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зафиксирован новый рекорд скорости на реактивном самолете Е-166—2401 км/час. Рекорд высоты полета со­ставил 34 714 м (на самолете Е-66А)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вступила в строй на полную мощность (2563 тыс. кВт) Волжская ГЭС имени XXII съезда КПСС, крупнейшая в мире в тот период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осуществлены первые полеты человека по баллистической траектории вокруг Земли. 5 мая стартовал на космическом корабле «Меркурий» Алан Шепард (р. 1923) на высоту 185 км и расстояние по горизонтали 470 км. 25 июля подобный полет совершил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Вирджил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Гриссом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(1926—1967) также на космическом корабле «Меркурий». Полеты в состоянии невесомости не превышали 5 мин.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советский вертолет Ми-6 достиг скорости 320 км/час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предпринято несколько попыток запуска космических кораблей «Меркурий-Атлас» без космонавтов на борту вокруг Земли, чтобы таким образом подготовить полет первых американских космических кораблей с экипажем на борту. Космический корабль «Меркурий-Атлас-5» с шимпанзе на борту совершил два оборота вокруг Земли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1962 — в августе был запущен в направлении к планете Венера американский автоматический космический аппарат «Маринер-2», пролетевший от Венеры на расстоянии лишь 35 тыс. км и посылавший информацию на Землю, находясь в удаленности от нее на 58 млн. км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20 февраля совершен запуск первого американского космического корабля «Меркурий-7», пилотируемого Джоном Тленном (р. 1921). Космический корабль облетел три раза вокруг Земли за 4 часа 55 мин. 24 мая стартовал в космос Малколм Скотт Карпентер (р. 1925), повторив полет Д. Тленна, и 3 октября завершил 6 витков вокруг Земли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Уолтер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Ширра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(р. 1923) на борту космического корабля «Меркурий-8» </a:t>
            </a: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(полет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продолжался 9 час. 13 мин.)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произведен запуск первого космического спутника телесвязи «Телестар-1», с помощью которого осуществлена первая телепередача из Америки в Европу.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11 и 12 августа совершен первый групповой космический полет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Андрияна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Григорьевича Николаева (р. 1929) и Павла Романовича Поповича (р. 1930) на космических кораблях «Восток-3» и «Восток-4». Оба корабля сблизились на расстояние около 5 км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проведены испытания ракеты «Сатурн», в создании которой значительная роль принадлежит немецкому конструктору ракет Вернеру фон Брауну (р. 1912), возглавившему Центр космических полетов Национального управления США по астронавтике и исследованию космических пространств (НАСА)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связи с конструированием научной аппаратуры для космических кораблей и спутников быстрыми темпами развивается микроминиатюризация различных видов оборудования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СССР разработан автоматический блочный прокатный стан, управляемый вычислительными машинами и снабженный телеустановкой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Англии начинается выпуск новых типов вычислительных машин, память которых вмещает 100 тыс. 14-значных цифр; постоянно увеличивается объем памяти у таких машин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США произведен взрыв водородной бомбы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Старфиш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мощностью 1,4 мегатонны (взрывная сила эквивалента взрыву 1400 тыс. т тринитротолуола) на высоте 400 км от Земли.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 Москве начато производство автоматически управляемых железнодорожных составов без машиниста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1 ноября запущен советский автоматический космический аппарат «Марс» в направлении к планете Марс, который в мае 1963 г. достиг цели, но на расстоянии 106 млн. км от Земли была прервана связь «Марса» с центром управления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1962 г. — в СССР запущена серия искусственных спутников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Типа «Космос» по программе научного исследования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1962—1963 — в США и СССР конструируются небольшие, легко монтируемые и передвижные атомные электростанции; они оправдали себя на арктических и антарктических исследова­тельских станциях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1962—1965 — существенным образом возрастает производительность блоков тепловых электростанций; у некоторых таких станций мощность достигает до 500 мВт (КПД до 40 %)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1962—1967 — французские конструкторы ядерной техники строят экспериментальные быстрые реакторы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реакторы-размножители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типа «Рапсодия»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1963 — американский летчик-космонавт Гордон Купер (р. 1927) 15—17 мая на космическом корабле «Меркурий» («Фейт-7») 22 раза облетел вокруг Земли и пробыл в космосе 34 часа 20 мин.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1867</Words>
  <Application>Microsoft Office PowerPoint</Application>
  <PresentationFormat>Экран (4:3)</PresentationFormat>
  <Paragraphs>79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83</cp:revision>
  <dcterms:created xsi:type="dcterms:W3CDTF">2017-04-24T03:54:55Z</dcterms:created>
  <dcterms:modified xsi:type="dcterms:W3CDTF">2017-08-29T10:42:19Z</dcterms:modified>
</cp:coreProperties>
</file>