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EB16A-BEBB-4D78-AC61-3895D6A2145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0964E-418D-46CD-8B04-166E8AFB7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DSC062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909920" cy="45482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428604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   Жизнь монголов.     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14546" y="6143644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История России 6 класс ,учитель </a:t>
            </a:r>
            <a:r>
              <a:rPr lang="ru-RU" dirty="0" err="1" smtClean="0"/>
              <a:t>Курносов</a:t>
            </a:r>
            <a:r>
              <a:rPr lang="ru-RU" dirty="0" smtClean="0"/>
              <a:t> Ю.Б.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mon20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825" y="766763"/>
            <a:ext cx="7372350" cy="53244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214290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Седло, </a:t>
            </a:r>
            <a:r>
              <a:rPr lang="ru-RU" sz="2400" b="1" dirty="0" err="1" smtClean="0"/>
              <a:t>пайзца</a:t>
            </a:r>
            <a:r>
              <a:rPr lang="ru-RU" sz="2400" b="1" dirty="0" smtClean="0"/>
              <a:t> ( пропуск ) и  тренировки монголов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0a1ef1d4ae1d105e1cbedbbe8b138a1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95500" y="1570038"/>
            <a:ext cx="4953000" cy="3717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571480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Народный костюм монголов</a:t>
            </a:r>
            <a:endParaRPr lang="ru-RU" sz="2400" b="1" dirty="0"/>
          </a:p>
        </p:txBody>
      </p:sp>
      <p:pic>
        <p:nvPicPr>
          <p:cNvPr id="2" name="Picture 2" descr="C:\Documents and Settings\user\Рабочий стол\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14620"/>
            <a:ext cx="2089215" cy="414338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30" y="2749415"/>
            <a:ext cx="2071670" cy="4108585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21790_html_7936de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72330" y="0"/>
            <a:ext cx="2071670" cy="2528304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21790_html_7936de7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2048728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12-tif_th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8250" y="1614488"/>
            <a:ext cx="6667500" cy="36290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714356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Монголия – карта   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5429264"/>
            <a:ext cx="635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Термины на повторение :</a:t>
            </a:r>
          </a:p>
          <a:p>
            <a:r>
              <a:rPr lang="ru-RU" sz="2400" b="1" dirty="0" smtClean="0"/>
              <a:t>Кочевник скотовод  кочевка  орда  хан  степь  пустыня  оазис  война  набег  дань  усобица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0008-008-Zanjatie-mongol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album_2305125605_83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5072075"/>
            <a:ext cx="1393023" cy="178592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album_2305125605_83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50979" y="5072074"/>
            <a:ext cx="1393022" cy="1785926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album_2305125605_83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1393022" cy="1785926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album_2305125605_83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710" y="0"/>
            <a:ext cx="1357290" cy="1740116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1278911_origina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5070531"/>
            <a:ext cx="1285884" cy="1787469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1278911_origina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88" y="5037320"/>
            <a:ext cx="1309775" cy="1820680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056узор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0"/>
            <a:ext cx="6357982" cy="1071546"/>
          </a:xfrm>
          <a:prstGeom prst="rect">
            <a:avLst/>
          </a:prstGeom>
          <a:noFill/>
        </p:spPr>
      </p:pic>
      <p:pic>
        <p:nvPicPr>
          <p:cNvPr id="6" name="Picture 3" descr="C:\Documents and Settings\user\Рабочий стол\056узор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5786880"/>
            <a:ext cx="3714777" cy="1071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tribes-mongolian-stepp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52"/>
            <a:ext cx="6572296" cy="6572296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056узор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902743" y="2902742"/>
            <a:ext cx="6858000" cy="1052515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056узор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198272" y="2912271"/>
            <a:ext cx="6857998" cy="1033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age-239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3513" y="652463"/>
            <a:ext cx="6276975" cy="55530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28926" y="285728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Юрта монголов</a:t>
            </a:r>
            <a:endParaRPr lang="ru-RU" sz="2400" b="1" dirty="0"/>
          </a:p>
        </p:txBody>
      </p:sp>
      <p:pic>
        <p:nvPicPr>
          <p:cNvPr id="2" name="Picture 2" descr="C:\Documents and Settings\user\Рабочий стол\MongolskyyVo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444052"/>
            <a:ext cx="1857356" cy="241394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MongolskyyVoi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30130" y="4500570"/>
            <a:ext cx="1813869" cy="235743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MongolskyyVoi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75164" y="1"/>
            <a:ext cx="1868835" cy="2428868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MongolskyyVoin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"/>
            <a:ext cx="1928794" cy="2506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depositphotos_2276921-Mongolian-ju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88815"/>
            <a:ext cx="9144000" cy="60691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214290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Монгольская юрта – разборное жилище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390650"/>
            <a:ext cx="6096000" cy="40767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500042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Монголы        </a:t>
            </a:r>
            <a:endParaRPr lang="ru-RU" sz="2400" b="1" dirty="0"/>
          </a:p>
        </p:txBody>
      </p:sp>
      <p:pic>
        <p:nvPicPr>
          <p:cNvPr id="2" name="Picture 2" descr="C:\Documents and Settings\user\Рабочий стол\1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357834"/>
            <a:ext cx="1500166" cy="150016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1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34" y="5357834"/>
            <a:ext cx="1500166" cy="1500166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1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00174" cy="1500174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1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26" y="0"/>
            <a:ext cx="1500174" cy="1500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48000"/>
            <a:ext cx="4953000" cy="3810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yurtavpovozk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0"/>
            <a:ext cx="5000628" cy="3058029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4100628538_78baf422a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0"/>
            <a:ext cx="4143372" cy="2759486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специалист-по-стрижке-овец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3480003"/>
            <a:ext cx="5072066" cy="337799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271462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Хозяйство монголов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314324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Верблюд и овцы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аракорум %28Монголия%29 - так передвигалась ханская юрта %28реконструкция%29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7315200" cy="3987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214290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Юрта хана монголов</a:t>
            </a:r>
            <a:endParaRPr lang="ru-RU" sz="2400" b="1" dirty="0"/>
          </a:p>
        </p:txBody>
      </p:sp>
      <p:pic>
        <p:nvPicPr>
          <p:cNvPr id="2" name="Picture 2" descr="C:\Documents and Settings\user\Рабочий стол\21790_html_7936de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00636"/>
            <a:ext cx="1521907" cy="185736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21790_html_7936de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34" y="5027170"/>
            <a:ext cx="1500166" cy="1830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0"/>
            <a:ext cx="578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Юрта перед дальней дорогой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67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59</cp:revision>
  <dcterms:created xsi:type="dcterms:W3CDTF">2017-04-13T07:33:09Z</dcterms:created>
  <dcterms:modified xsi:type="dcterms:W3CDTF">2017-08-29T05:51:58Z</dcterms:modified>
</cp:coreProperties>
</file>