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76" r:id="rId4"/>
    <p:sldId id="275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>
      <p:cViewPr>
        <p:scale>
          <a:sx n="53" d="100"/>
          <a:sy n="53" d="100"/>
        </p:scale>
        <p:origin x="-1908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1E08-C338-4A25-94CD-74F98F930659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F75D8-E7C5-4FF8-98E7-EFB35304A3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39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D1CCD-6844-4965-8FEC-7E7B9A7260D4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1EF1-346C-4389-8CD5-C698157B6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86FA0-029C-4D80-AA5A-5CD8DDBBBD22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03EF0-1A3E-4048-A878-EBED32FAD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D0AEA-1202-4041-94A5-E5A51CAE2E73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FA666-C354-4203-B1A4-A86BC8F7A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FD709-E10D-49FE-8DB6-CAC0486B1631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F7977-AAA1-43EC-BB87-5645AEFBD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AC3DF-79C3-4CF9-9B11-6A6A9AFC2C82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8EDED-68C3-403B-8AC7-28D20B9D5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D647E-07FA-4069-90EA-17BC658EE9E7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FA6FE-21B6-4EBC-9CE1-838FF0CFE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5C835-BB05-40E1-A45F-206E64B46BB3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BF693-0D05-48F2-AB11-E9262BF41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089AF-827F-4F9C-B59F-0D322F6BE8B3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F2A11-47E0-42A2-AE98-9871F65E7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92F6A-9327-4AE4-B6F0-6154DE4B5508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70B55-EE5C-4AE4-90E2-603304E50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F2880-5697-413B-8571-3EEB55987A6F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A79FD-8A63-4C74-81AE-7A3F8E1A1D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EB35F-2914-4BC6-8C7D-098A16F9C970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576A8-0F56-4E93-AA65-CA9979637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0A6AB-5F7A-4F27-AD74-3F183E3C0674}" type="datetimeFigureOut">
              <a:rPr lang="ru-RU"/>
              <a:pPr>
                <a:defRPr/>
              </a:pPr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EE9F94-0DE7-44F3-A00A-44BF09FA0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650" y="260350"/>
            <a:ext cx="7772400" cy="1470025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СЕМЕЙНАЯ ДОШКОЛЬНАЯ ГРУППА</a:t>
            </a: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5805488"/>
            <a:ext cx="6400800" cy="625475"/>
          </a:xfrm>
        </p:spPr>
        <p:txBody>
          <a:bodyPr>
            <a:normAutofit fontScale="92500" lnSpcReduction="20000"/>
          </a:bodyPr>
          <a:lstStyle/>
          <a:p>
            <a:pPr algn="r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МДОУ «Детский сад №210»</a:t>
            </a:r>
          </a:p>
          <a:p>
            <a:pPr algn="r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воспитатель Кузнецова Е.В.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Picture 4" descr="F:\фото 210\5fc436d4-ac0e-4f45-b013-2df7400079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785918" y="1571612"/>
            <a:ext cx="5997955" cy="4286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1" y="1714489"/>
          <a:ext cx="8572558" cy="4857782"/>
        </p:xfrm>
        <a:graphic>
          <a:graphicData uri="http://schemas.openxmlformats.org/drawingml/2006/table">
            <a:tbl>
              <a:tblPr/>
              <a:tblGrid>
                <a:gridCol w="1919732"/>
                <a:gridCol w="847899"/>
                <a:gridCol w="791653"/>
                <a:gridCol w="687571"/>
                <a:gridCol w="737509"/>
                <a:gridCol w="799538"/>
                <a:gridCol w="808474"/>
                <a:gridCol w="718584"/>
                <a:gridCol w="664967"/>
                <a:gridCol w="596631"/>
              </a:tblGrid>
              <a:tr h="1868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Вопросы на контроле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Январь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Организация и соблюдение режима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Совместная деятельность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Организация питания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КГН Навыки опрятности и самообслуживания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Участие детей в коллективных мероприятиях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Межличностное общение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«ребенок –ребенок»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Межличностное общение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«ребенок –родитель»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Соблюдение двигательного режима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Характер игровой деятельности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Организация развивающей среды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Проведение диагностики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Консультации со специалистами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Посещение семейной дошкольной группы представителями ДОУ</a:t>
                      </a: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1" marR="40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-877653"/>
            <a:ext cx="8001024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Оперативный контроль дошкольной семейной группы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семьи Соловьевых. 2015-2016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уч.год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- обратить внимание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- держать на дополнительном контроле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- необходима консультация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- в норме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85720" y="714356"/>
          <a:ext cx="8501122" cy="5678424"/>
        </p:xfrm>
        <a:graphic>
          <a:graphicData uri="http://schemas.openxmlformats.org/drawingml/2006/table">
            <a:tbl>
              <a:tblPr/>
              <a:tblGrid>
                <a:gridCol w="1139850"/>
                <a:gridCol w="2432050"/>
                <a:gridCol w="1071570"/>
                <a:gridCol w="1357322"/>
                <a:gridCol w="1143008"/>
                <a:gridCol w="1357322"/>
              </a:tblGrid>
              <a:tr h="785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Специалисты ДОУ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Мероприятия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Посещение семьи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Посещение дополнительных занятий детьми вне ДОУ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Занятия детей в ДОУ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Консультации со специалистами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9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Заведующий ДОУ,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ст.воспитатель,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пед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. психолог.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старшая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мед.сестра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Завхоз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1.Помощь в организации в распорядке дня.(отв. ст.воспитатель)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2.Помощь в оформлении и ведении документации  (заведующий, ст.воспитатель,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пед.психолог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3.Приобщение детей к общению со сверстниками групп. (ст.воспитатель,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пед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. психолог)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4.Психологическое сопровождению по запросу семьи.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пед.психолог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1.Оформление медицинских карточек.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2.Беседы по профилактике заболеваемости.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3.Вакцинация согласно графику (в течения года)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1.Десятидневное меню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2.Срок реализации продуктов (АКТ).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3.График получения продуктов.(в течении года)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 раз в месяц и по запросу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(заведующий,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ст.воспитатель,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пед.психолог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раз в месяц и по запросу 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раз в месяц и по запросу.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1.Посещение НОД по расписанию ДОУ.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( средняя  гр.№2,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старшая гр.№3)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2.Кружок в старшей группе  1 раз в неделю согласно годовому плану (вторник)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3.Развлечения согласно годовому плану.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(четверг)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 раз в месяц обязательно и по запросу родителей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раз в месяц обязательно и по запросу родителей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раз в месяц обязательно и по запросу родителей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86" marR="403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-33586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совместной работы МДОУ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№210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дошкольной семейной группы (семья Соловьевых) на 2015-2016 учебный год.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-7290431"/>
            <a:ext cx="9144000" cy="1397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АКТ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обследования жилищно-­бытовых условий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"_____" _____________ 20__ 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(дата проведения обследования)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Обследование проводилось _________________________________________ 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(Ф. И. О., должность лиц, проводивших обследование)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Заявитель  ________________________________________________________ 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(Ф. И. О., дата рождения)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Адрес места обследования, телефон _____________________________ __________________________________________________________________.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Место работы заявителя (­ей), адрес, телефон _____________________ _________________________________________________________________.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Способность заявителя (­ей) обеспечивать потребности ребенка _____ _________________________________________________________________ 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(характеристика способности гражданина/семьи граждан обеспечить потребности ребенка на момент проверки)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Жилищн-о­бытовые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условия проживания _______________________________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(санитарно­ - гигиеническое состояние помещения – хорошее,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_________________________________________________________________ 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удовлетворительное, неудовлетворительное; возможность предоставления ребенку места для игр,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занятий, отдельной комнаты, мебели)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 семьи _____________________________________________________ 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(граждане, проживающие в доме, режим их работы)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Доход ___________________________________________________________ 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(достаточен или нет, из чего складывается)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Социальные связи семьи _______________________________________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(отношения с соседями, знакомыми, контакты ребенка с родственниками, сверстниками, педагогами и воспитателями)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_________________________________________________________________.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Выводы и мотивированное заключение о состоянии жилищно-­бытовых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условий______________________________________________________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____.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Специалисты, проводившие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обследование:_____________________________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(должность) (подпись) (расшифровка подписи)____________________ _______________ ___________________________________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(должность) (подпись) (расшифровка подписи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553</Words>
  <Application>Microsoft Office PowerPoint</Application>
  <PresentationFormat>Экран (4:3)</PresentationFormat>
  <Paragraphs>179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СЕМЕЙНАЯ ДОШКОЛЬНАЯ ГРУППА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Катенок</dc:creator>
  <cp:lastModifiedBy>drawres</cp:lastModifiedBy>
  <cp:revision>51</cp:revision>
  <dcterms:created xsi:type="dcterms:W3CDTF">2012-12-02T16:48:00Z</dcterms:created>
  <dcterms:modified xsi:type="dcterms:W3CDTF">2016-03-30T08:30:19Z</dcterms:modified>
</cp:coreProperties>
</file>