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59" r:id="rId7"/>
    <p:sldId id="263" r:id="rId8"/>
    <p:sldId id="264" r:id="rId9"/>
    <p:sldId id="269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0033"/>
    <a:srgbClr val="006600"/>
    <a:srgbClr val="0066CC"/>
    <a:srgbClr val="CC6600"/>
    <a:srgbClr val="003300"/>
    <a:srgbClr val="990033"/>
    <a:srgbClr val="9926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23" autoAdjust="0"/>
    <p:restoredTop sz="86444" autoAdjust="0"/>
  </p:normalViewPr>
  <p:slideViewPr>
    <p:cSldViewPr>
      <p:cViewPr varScale="1">
        <p:scale>
          <a:sx n="63" d="100"/>
          <a:sy n="63" d="100"/>
        </p:scale>
        <p:origin x="-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6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E964A-6987-4322-8D96-CB35B336471A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A4B43-B0EE-4899-8B35-566473841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DCFB2-7CA6-4242-A597-BD6DC0141A90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9D686-3805-4CC6-B0D0-3A2CE5107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8E840-8513-4BD7-90F4-0E28DE546CB0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093F6-4A2C-4712-B3F5-6BE9B4937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34A0-6681-42FD-9F57-F5196FBCA0DC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1771-7AA9-4A84-BC9C-6E6767C8E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5923-7791-4023-96EC-66628BEBC70B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5ADB5-C3EB-45BC-825A-39E03C5B2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B951E-1E43-44F0-A3B1-42D156FBE9A4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F549E-CCAC-4BC0-A069-B0DEBE240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4CF64-2D92-4C38-B5F3-9697A5E0C862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3035-2EBE-4AD2-88B4-5FCEDBE24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6E67-FF13-4650-9B16-1F21CF3672AA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BE5C2-71B0-49E1-9E40-AF6B1A0CF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8FE41-3AB4-4D06-A0CD-07CEA1B90D9C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AD19-A4AA-4DEE-9DB3-10C164D1F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B8128-EEBB-4827-91E1-D988FA1E4464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9A8C9-E69E-4713-A1FC-24C9661E6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D1752-5C96-473E-B4C2-F0A0E0BCE464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23D2E-9216-481A-B8C3-57EA54604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593D32-0E57-4A35-B8EE-74BCEAA417D6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637D55-3BC8-4FB1-97A4-CCD699FF6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7663" cy="749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Рисунок 2" descr="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7663" cy="749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&amp;Ocy;&amp;tcy;&amp;dcy;&amp;ycy;&amp;khcy; &amp;icy; &amp;pcy;&amp;ucy;&amp;tcy;&amp;shcy;&amp;iecy;&amp;scy;&amp;tcy;&amp;vcy;&amp;icy;&amp;iecy; &amp;pcy;&amp;ocy; &amp;Lcy;&amp;ocy;&amp;ncy;&amp;dcy;&amp;ocy;&amp;ncy;&amp;ucy;. . &amp;Lcy;&amp;ocy;&amp;ncy;&amp;dcy;&amp;ocy;&amp;ncy; &amp;tcy;&amp;ucy;&amp;rcy;&amp;icy;&amp;scy;&amp;tcy;&amp;icy;&amp;chcy;&amp;iecy;&amp;scy;&amp;kcy;&amp;icy;&amp;jcy; &amp;gcy;&amp;ocy;&amp;rcy;&amp;ocy;&amp;d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7048507" cy="5286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285728"/>
            <a:ext cx="65722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tiger like?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4" descr="&amp;Scy;&amp;kcy;&amp;acy;&amp;chcy;&amp;acy;&amp;tcy;&amp;softcy; &amp;icy;&amp;zcy;&amp;ocy;&amp;bcy;&amp;rcy;&amp;acy;&amp;zhcy;&amp;iecy;&amp;ncy;&amp;icy;&amp;iecy; &amp;tcy;&amp;icy;&amp;gcy;&amp;rcy;, &amp;tcy;&amp;icy;&amp;gcy;&amp;rcy;&amp;iocy;&amp;ncy;&amp;ocy;&amp;kcy;, &amp;scy;&amp;iecy;&amp;mcy;&amp;softcy;&amp;yacy;, &amp;kcy;&amp;acy;&amp;mcy;&amp;iecy;&amp;ncy;&amp;softcy; &amp;scy;&amp;kcy;&amp;acy;&amp;chcy;&amp;acy;&amp;tcy;&amp;softcy; &amp;bcy;&amp;iecy;&amp;scy;&amp;pcy;&amp;lcy;&amp;acy;&amp;tcy;&amp;ncy;&amp;ocy; - 15 &amp;YAcy;&amp;ncy;&amp;vcy;&amp;acy;&amp;rcy;&amp;yacy; 2015 - Blog - Moscow-por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5000660" cy="374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&amp;Fcy;&amp;Ucy;&amp;Tcy;&amp;Bcy;&amp;Ocy;&amp;Lcy;&amp;SOFTcy;&amp;Ncy;&amp;Ycy;&amp;Jcy;, &amp;Mcy;&amp;Acy;&amp;Tcy;&amp;SOFTcy; &amp;IEcy;&amp;Gcy;&amp;Ocy;, &amp;Mcy;&amp;Acy;&amp;Tcy;&amp;CHcy;! &amp;Vcy;&amp;Kcy;&amp;ocy;&amp;ncy;&amp;tcy;&amp;acy;&amp;kcy;&amp;tcy;&amp;ie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&amp;Fcy;&amp;Ucy;&amp;Tcy;&amp;Bcy;&amp;Ocy;&amp;Lcy;&amp;SOFTcy;&amp;Ncy;&amp;Ycy;&amp;Jcy;, &amp;Mcy;&amp;Acy;&amp;Tcy;&amp;SOFTcy; &amp;IEcy;&amp;Gcy;&amp;Ocy;, &amp;Mcy;&amp;Acy;&amp;Tcy;&amp;CHcy;! &amp;Vcy;&amp;Kcy;&amp;ocy;&amp;ncy;&amp;tcy;&amp;acy;&amp;kcy;&amp;tcy;&amp;ie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&amp;Fcy;&amp;Ucy;&amp;Tcy;&amp;Bcy;&amp;Ocy;&amp;Lcy;&amp;SOFTcy;&amp;Ncy;&amp;Ycy;&amp;Jcy;, &amp;Mcy;&amp;Acy;&amp;Tcy;&amp;SOFTcy; &amp;IEcy;&amp;Gcy;&amp;Ocy;, &amp;Mcy;&amp;Acy;&amp;Tcy;&amp;CHcy;! &amp;Vcy;&amp;Kcy;&amp;ocy;&amp;ncy;&amp;tcy;&amp;acy;&amp;kcy;&amp;tcy;&amp;ie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&amp;dcy;&amp;ocy;&amp;rcy;&amp;mcy;&amp;icy;&amp;dcy;&amp;ocy;&amp;ncy;&amp;tcy;&amp;ocy;&amp;vcy;&amp;kcy;&amp;acy;.&amp;rcy;&amp;fcy;/pic/tovar/62700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Download meat pictures for free and share now"/>
          <p:cNvPicPr>
            <a:picLocks noChangeAspect="1" noChangeArrowheads="1"/>
          </p:cNvPicPr>
          <p:nvPr/>
        </p:nvPicPr>
        <p:blipFill>
          <a:blip r:embed="rId3"/>
          <a:srcRect l="12109" t="6250" r="8203" b="10547"/>
          <a:stretch>
            <a:fillRect/>
          </a:stretch>
        </p:blipFill>
        <p:spPr bwMode="auto">
          <a:xfrm>
            <a:off x="6500826" y="3286124"/>
            <a:ext cx="1984165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Ocy;&amp;bcy;&amp;ocy;&amp;icy; &amp;Mcy;&amp;iecy;&amp;dcy;&amp;vcy;&amp;iecy;&amp;dcy;&amp;icy; &amp;Bcy;&amp;ucy;&amp;rcy;&amp;ycy;&amp;iecy; ( &amp;Gcy;&amp;rcy;&amp;icy;&amp;zcy;&amp;lcy;&amp;icy; ) &amp;ZHcy;&amp;icy;&amp;vcy;&amp;ocy;&amp;tcy;&amp;ncy;&amp;ycy;&amp;iecy; &amp;Fcy;&amp;ocy;&amp;tcy;&amp;ocy; 2834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5381422" cy="403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1920x1080 &amp;dcy;&amp;iecy;&amp;rcy;&amp;iecy;&amp;vcy;&amp;yacy;&amp;ncy;&amp;ncy;&amp;acy;&amp;yacy;, &amp;Mcy;&amp;iecy;&amp;dcy;, &amp;tscy;&amp;vcy;&amp;iecy;&amp;tcy;&amp;ycy;, &amp;lcy;&amp;ocy;&amp;zhcy;&amp;kcy;&amp;acy;, &amp;bcy;&amp;acy;&amp;ncy;&amp;ocy;&amp;chcy;&amp;kcy;&amp;acy;, &amp;ocy;&amp;rcy;&amp;acy;&amp;ncy;&amp;zhcy;&amp;iecy;&amp;vcy;&amp;ycy;&amp;iecy; &amp;ocy;&amp;bcy;&amp;ocy;&amp;icy; &amp;ncy;&amp;acy; &amp;rcy;&amp;acy;&amp;bcy;&amp;ocy;&amp;chcy;&amp;icy;&amp;jcy; &amp;scy;&amp;tcy;&amp;ocy;&amp;lcy; &amp;scy;&amp;kcy;&amp;acy;&amp;chcy;&amp;acy;&amp;tcy;&amp;softcy; 58149"/>
          <p:cNvPicPr>
            <a:picLocks noChangeAspect="1" noChangeArrowheads="1"/>
          </p:cNvPicPr>
          <p:nvPr/>
        </p:nvPicPr>
        <p:blipFill>
          <a:blip r:embed="rId3"/>
          <a:srcRect l="12195" r="9146"/>
          <a:stretch>
            <a:fillRect/>
          </a:stretch>
        </p:blipFill>
        <p:spPr bwMode="auto">
          <a:xfrm>
            <a:off x="6286512" y="3071810"/>
            <a:ext cx="2428924" cy="231592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71670" y="285728"/>
            <a:ext cx="49292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bear like?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&amp;Fcy;&amp;ocy;&amp;tcy;&amp;ocy; &amp;ocy;&amp;bcy;&amp;iecy;&amp;zcy;&amp;softcy;&amp;yacy;&amp;ncy;&amp;acy;... - &amp;fcy;&amp;ocy;&amp;tcy;&amp;ocy;&amp;gcy;&amp;rcy;&amp;acy;&amp;fcy; Bandolero - &amp;pcy;&amp;rcy;&amp;icy;&amp;rcy;&amp;ocy;&amp;dcy;&amp;acy; - &amp;Fcy;&amp;ocy;&amp;tcy;&amp;ocy;&amp;Fcy;&amp;ocy;&amp;rcy;&amp;ucy;&amp;mcy;.&amp;rcy;&amp;ucy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1857364"/>
            <a:ext cx="5400832" cy="405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&amp;Kcy;&amp;acy;&amp;rcy;&amp;tcy;&amp;icy;&amp;ncy;&amp;kcy;&amp;icy; &amp;bcy;&amp;acy;&amp;ncy;&amp;acy;&amp;ncy;&amp;ycy;, &amp;scy;&amp;vcy;&amp;yacy;&amp;zcy;&amp;kcy;&amp;acy; &amp;bcy;&amp;acy;&amp;ncy;&amp;acy;&amp;ncy;&amp;ocy;&amp;vcy;, bananas, &amp;fcy;&amp;rcy;&amp;ucy;&amp;kcy;&amp;tcy;&amp;ycy;, &amp;mcy;&amp;acy;&amp;kcy;&amp;rcy;&amp;ocy;, &amp;bcy;&amp;iecy;&amp;lcy;&amp;ycy;&amp;jcy; &amp;fcy;&amp;ocy;&amp;ncy;, &amp;bcy;&amp;acy;&amp;ncy;&amp;acy;&amp;ncy;&amp;ycy;, &amp;zhcy;&amp;iecy;&amp;lcy;&amp;tcy;&amp;ycy;&amp;jcy;, &amp;scy;&amp;vcy;&amp;iecy;&amp;tcy;&amp;lcy;&amp;ycy;&amp;jcy;, &amp;scy;&amp;vcy;&amp;iecy;&amp;tcy;&amp;lcy;&amp;ocy;, &amp;bcy;&amp;acy;&amp;ncy;&amp;acy;&amp;ncy;&amp;ycy;, &amp;pcy;&amp;lcy;&amp;ocy;&amp;dcy;&amp;ycy; - &amp;ocy;&amp;bcy;&amp;ocy;&amp;icy; 1920x1"/>
          <p:cNvPicPr>
            <a:picLocks noChangeAspect="1" noChangeArrowheads="1"/>
          </p:cNvPicPr>
          <p:nvPr/>
        </p:nvPicPr>
        <p:blipFill>
          <a:blip r:embed="rId3"/>
          <a:srcRect r="5336" b="762"/>
          <a:stretch>
            <a:fillRect/>
          </a:stretch>
        </p:blipFill>
        <p:spPr bwMode="auto">
          <a:xfrm>
            <a:off x="6215074" y="3357562"/>
            <a:ext cx="2643206" cy="18573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57356" y="285728"/>
            <a:ext cx="52864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monkey like?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oto-Wallpapers.Com &amp;Scy;&amp;lcy;&amp;ocy;&amp;ncy;&amp;ycy;_Elephants_&amp;Ocy;&amp;bcy;&amp;ocy;&amp;icy;_&amp;Fcy;&amp;ocy;&amp;tcy;&amp;ocy;_Foto-Wallpapers.Com &amp;zhcy;&amp;icy;&amp;vcy;&amp;ocy;&amp;tcy;&amp;ncy;&amp;ycy;&amp;khcy; &amp;Fcy;&amp;ocy;&amp;tcy;&amp;ocy;-&amp;Ocy;&amp;bcy;&amp;ocy;&amp;icy;.&amp;Kcy;&amp;ocy;&amp;mcy;_&amp;Bcy;&amp;ocy;&amp;lcy;&amp;softcy;&amp;shcy;&amp;icy;&amp;iecy; &amp;ocy;&amp;bcy;&amp;ocy;&amp;icy; &amp;rcy;&amp;acy;&amp;bcy;&amp;ocy;&amp;chcy;&amp;iecy;&amp;gcy;&amp;ocy; &amp;scy;&amp;tcy;&amp;ocy;&amp;lcy;&amp;acy; &amp;scy; &amp;scy;&amp;lcy;&amp;ocy;&amp;ncy;&amp;acy;&amp;mcy;&amp;icy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593936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&amp;Ocy;&amp;bcy;&amp;ocy;&amp;icy;: &amp;Zcy;&amp;iecy;&amp;lcy;&amp;iecy;&amp;ncy;&amp;acy;&amp;yacy; &amp;tcy;&amp;rcy;&amp;acy;&amp;vcy;&amp;acy; &amp;icy; &amp;ncy;&amp;iecy;&amp;bcy;&amp;ocy;: &amp;kcy;&amp;acy;&amp;chcy;&amp;iecy;&amp;scy;&amp;tcy;&amp;vcy;&amp;iecy;&amp;ncy;&amp;ncy;&amp;ycy;&amp;iecy; &amp;ocy;&amp;bcy;&amp;ocy;&amp;icy; &amp;scy; &amp;tscy;&amp;vcy;&amp;iecy;&amp;tcy;&amp;acy;&amp;mcy;&amp;icy; &amp;dcy;&amp;lcy;&amp;yacy; &amp;rcy;&amp;acy;&amp;bcy;&amp;ocy;&amp;chcy;&amp;iecy;&amp;gcy;&amp;ocy; &amp;scy;&amp;tcy;&amp;ocy;&amp;lcy;&amp;acy; 1280x1024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714752"/>
            <a:ext cx="2357454" cy="17680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0"/>
            <a:ext cx="507209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elephant like?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357166"/>
            <a:ext cx="57214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ludli: &amp;Gcy;&amp;ncy;&amp;ocy;&amp;mcy;&amp;ycy; &amp;vcy;&amp;ncy;&amp;ucy;&amp;tcy;&amp;rcy;&amp;icy; &amp;ncy;&amp;a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85992"/>
            <a:ext cx="2844630" cy="43100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Ocy;&amp;bcy;&amp;ocy;&amp;icy; &amp;Mcy;&amp;iecy;&amp;dcy;&amp;vcy;&amp;iecy;&amp;dcy;&amp;icy; &amp;Bcy;&amp;ucy;&amp;rcy;&amp;ycy;&amp;iecy; ( &amp;Gcy;&amp;rcy;&amp;icy;&amp;zcy;&amp;lcy;&amp;icy; ) &amp;ZHcy;&amp;icy;&amp;vcy;&amp;ocy;&amp;tcy;&amp;ncy;&amp;ycy;&amp;iecy; &amp;Fcy;&amp;ocy;&amp;tcy;&amp;ocy; 2834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000924" cy="5249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286116" y="5286388"/>
            <a:ext cx="273974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bear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Scy;&amp;kcy;&amp;acy;&amp;chcy;&amp;acy;&amp;tcy;&amp;softcy; &amp;icy;&amp;zcy;&amp;ocy;&amp;bcy;&amp;rcy;&amp;acy;&amp;zhcy;&amp;iecy;&amp;ncy;&amp;icy;&amp;iecy; &amp;tcy;&amp;icy;&amp;gcy;&amp;rcy;, &amp;tcy;&amp;icy;&amp;gcy;&amp;rcy;&amp;iocy;&amp;ncy;&amp;ocy;&amp;kcy;, &amp;scy;&amp;iecy;&amp;mcy;&amp;softcy;&amp;yacy;, &amp;kcy;&amp;acy;&amp;mcy;&amp;iecy;&amp;ncy;&amp;softcy; &amp;scy;&amp;kcy;&amp;acy;&amp;chcy;&amp;acy;&amp;tcy;&amp;softcy; &amp;bcy;&amp;iecy;&amp;scy;&amp;pcy;&amp;lcy;&amp;acy;&amp;tcy;&amp;ncy;&amp;ocy; - 15 &amp;YAcy;&amp;ncy;&amp;vcy;&amp;acy;&amp;rcy;&amp;yacy; 2015 - Blog - Moscow-por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30320"/>
            <a:ext cx="7715304" cy="57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71802" y="5429264"/>
            <a:ext cx="235745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tiger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&amp;Ocy;&amp;bcy;&amp;ocy;&amp;icy; &amp;Lcy;&amp;icy;&amp;scy;&amp;ycy; ( &amp;Lcy;&amp;icy;&amp;scy;&amp;acy; ) &amp;ZHcy;&amp;icy;&amp;vcy;&amp;ocy;&amp;tcy;&amp;ncy;&amp;ycy;&amp;iecy; &amp;Fcy;&amp;ocy;&amp;tcy;&amp;ocy; 2175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358214" cy="627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00166" y="428604"/>
            <a:ext cx="27146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fox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&amp;Fcy;&amp;ocy;&amp;tcy;&amp;ocy; &amp;ocy;&amp;bcy;&amp;iecy;&amp;zcy;&amp;softcy;&amp;yacy;&amp;ncy;&amp;acy;... - &amp;fcy;&amp;ocy;&amp;tcy;&amp;ocy;&amp;gcy;&amp;rcy;&amp;acy;&amp;fcy; Bandolero - &amp;pcy;&amp;rcy;&amp;icy;&amp;rcy;&amp;ocy;&amp;dcy;&amp;acy; - &amp;Fcy;&amp;ocy;&amp;tcy;&amp;ocy;&amp;Fcy;&amp;ocy;&amp;rcy;&amp;ucy;&amp;mcy;.&amp;rcy;&amp;u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666549" cy="575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16" y="5572140"/>
            <a:ext cx="40719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monkey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&amp;Ocy;&amp;bcy;&amp;ocy;&amp;icy; &amp;dcy;&amp;lcy;&amp;yacy; &amp;rcy;&amp;acy;&amp;bcy;&amp;ocy;&amp;chcy;&amp;iecy;&amp;gcy;&amp;ocy; &amp;scy;&amp;tcy;&amp;ocy;&amp;lcy;&amp;acy; RIN.RU - &amp;ZHcy;&amp;icy;&amp;vcy;&amp;ocy;&amp;tcy;&amp;ncy;&amp;ycy;&amp;iecy; - &amp;Rcy;&amp;iecy;&amp;pcy;&amp;tcy;&amp;icy;&amp;l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88752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72132" y="5286388"/>
            <a:ext cx="26432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crocodile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oto-Wallpapers.Com &amp;Scy;&amp;lcy;&amp;ocy;&amp;ncy;&amp;ycy;_Elephants_&amp;Ocy;&amp;bcy;&amp;ocy;&amp;icy;_&amp;Fcy;&amp;ocy;&amp;tcy;&amp;ocy;_Foto-Wallpapers.Com &amp;zhcy;&amp;icy;&amp;vcy;&amp;ocy;&amp;tcy;&amp;ncy;&amp;ycy;&amp;khcy; &amp;Fcy;&amp;ocy;&amp;tcy;&amp;ocy;-&amp;Ocy;&amp;bcy;&amp;ocy;&amp;icy;.&amp;Kcy;&amp;ocy;&amp;mcy;_&amp;Bcy;&amp;ocy;&amp;lcy;&amp;softcy;&amp;shcy;&amp;icy;&amp;iecy; &amp;ocy;&amp;bcy;&amp;ocy;&amp;icy; &amp;rcy;&amp;acy;&amp;bcy;&amp;ocy;&amp;chcy;&amp;iecy;&amp;gcy;&amp;ocy; &amp;scy;&amp;tcy;&amp;ocy;&amp;lcy;&amp;acy; &amp;scy; &amp;scy;&amp;lcy;&amp;ocy;&amp;n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714356"/>
            <a:ext cx="7858181" cy="58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28860" y="6072206"/>
            <a:ext cx="23134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 elephant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&amp;lcy;&amp;iecy;&amp;vcy;, &amp;lcy;&amp;softcy;&amp;vcy;&amp;ycy;, &amp;bcy;&amp;ocy;&amp;lcy;&amp;softcy;&amp;shcy;&amp;icy;&amp;iecy; &amp;kcy;&amp;ocy;&amp;shcy;&amp;kcy;&amp;icy;, &amp;Scy;&amp;kcy;&amp;acy;&amp;chcy;&amp;acy;&amp;tcy;&amp;softcy; &amp;Ocy;&amp;bcy;&amp;ocy;&amp;icy; &amp;icy; &amp;Fcy;&amp;ocy;&amp;t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81055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00430" y="5429264"/>
            <a:ext cx="2143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lion</a:t>
            </a:r>
            <a:endParaRPr lang="ru-RU" sz="32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lterego - &amp;Bcy;&amp;lcy;&amp;ocy;&amp;gcy; - 16 &amp;YAcy;&amp;ncy;&amp;vcy;&amp;acy;&amp;rcy;&amp;softcy;, 2011 - &amp;Scy;&amp;tcy;&amp;rcy;&amp;acy;&amp;ncy;&amp;icy;&amp;tscy;&amp;acy; 1 - &amp;Pcy;&amp;rcy;&amp;icy;&amp;vcy;&amp;iecy;&amp;tcy;.&amp;rcy;&amp;u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276784"/>
            <a:ext cx="2714644" cy="4014452"/>
          </a:xfrm>
          <a:prstGeom prst="rect">
            <a:avLst/>
          </a:prstGeom>
          <a:noFill/>
        </p:spPr>
      </p:pic>
      <p:pic>
        <p:nvPicPr>
          <p:cNvPr id="3" name="Picture 10" descr="Download meat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 l="12109" t="6250" r="8203" b="10547"/>
          <a:stretch>
            <a:fillRect/>
          </a:stretch>
        </p:blipFill>
        <p:spPr bwMode="auto">
          <a:xfrm>
            <a:off x="4071934" y="0"/>
            <a:ext cx="1509254" cy="1575839"/>
          </a:xfrm>
          <a:prstGeom prst="rect">
            <a:avLst/>
          </a:prstGeom>
          <a:noFill/>
        </p:spPr>
      </p:pic>
      <p:pic>
        <p:nvPicPr>
          <p:cNvPr id="5" name="Picture 2" descr="&amp;Kcy;&amp;acy;&amp;rcy;&amp;tcy;&amp;icy;&amp;ncy;&amp;kcy;&amp;icy; &amp;bcy;&amp;acy;&amp;ncy;&amp;acy;&amp;ncy;&amp;ycy;, &amp;scy;&amp;vcy;&amp;yacy;&amp;zcy;&amp;kcy;&amp;acy; &amp;bcy;&amp;acy;&amp;ncy;&amp;acy;&amp;ncy;&amp;ocy;&amp;vcy;, bananas, &amp;fcy;&amp;rcy;&amp;ucy;&amp;kcy;&amp;tcy;&amp;ycy;, &amp;mcy;&amp;acy;&amp;kcy;&amp;rcy;&amp;ocy;, &amp;bcy;&amp;iecy;&amp;lcy;&amp;ycy;&amp;jcy; &amp;fcy;&amp;ocy;&amp;ncy;, &amp;bcy;&amp;acy;&amp;ncy;&amp;acy;&amp;ncy;&amp;ycy;, &amp;zhcy;&amp;iecy;&amp;lcy;&amp;tcy;&amp;ycy;&amp;jcy;, &amp;scy;&amp;vcy;&amp;iecy;&amp;tcy;&amp;lcy;&amp;ycy;&amp;jcy;, &amp;scy;&amp;vcy;&amp;iecy;&amp;tcy;&amp;lcy;&amp;ocy;, &amp;bcy;&amp;acy;&amp;ncy;&amp;acy;&amp;ncy;&amp;ycy;, &amp;pcy;&amp;lcy;&amp;ocy;&amp;dcy;&amp;ycy; - &amp;ocy;&amp;bcy;&amp;ocy;&amp;icy; 1920x1"/>
          <p:cNvPicPr>
            <a:picLocks noChangeAspect="1" noChangeArrowheads="1"/>
          </p:cNvPicPr>
          <p:nvPr/>
        </p:nvPicPr>
        <p:blipFill>
          <a:blip r:embed="rId4" cstate="print"/>
          <a:srcRect r="5336" b="762"/>
          <a:stretch>
            <a:fillRect/>
          </a:stretch>
        </p:blipFill>
        <p:spPr bwMode="auto">
          <a:xfrm>
            <a:off x="1285852" y="285728"/>
            <a:ext cx="1524925" cy="1071569"/>
          </a:xfrm>
          <a:prstGeom prst="rect">
            <a:avLst/>
          </a:prstGeom>
          <a:noFill/>
        </p:spPr>
      </p:pic>
      <p:pic>
        <p:nvPicPr>
          <p:cNvPr id="6" name="Picture 8" descr="1920x1080 &amp;dcy;&amp;iecy;&amp;rcy;&amp;iecy;&amp;vcy;&amp;yacy;&amp;ncy;&amp;ncy;&amp;acy;&amp;yacy;, &amp;Mcy;&amp;iecy;&amp;dcy;, &amp;tscy;&amp;vcy;&amp;iecy;&amp;tcy;&amp;ycy;, &amp;lcy;&amp;ocy;&amp;zhcy;&amp;kcy;&amp;acy;, &amp;bcy;&amp;acy;&amp;ncy;&amp;ocy;&amp;chcy;&amp;kcy;&amp;acy;, &amp;ocy;&amp;rcy;&amp;acy;&amp;ncy;&amp;zhcy;&amp;iecy;&amp;vcy;&amp;ycy;&amp;iecy; &amp;ocy;&amp;bcy;&amp;ocy;&amp;icy; &amp;ncy;&amp;acy; &amp;rcy;&amp;acy;&amp;bcy;&amp;ocy;&amp;chcy;&amp;icy;&amp;jcy; &amp;scy;&amp;tcy;&amp;ocy;&amp;lcy; &amp;scy;&amp;kcy;&amp;acy;&amp;chcy;&amp;acy;&amp;tcy;&amp;softcy; 58149"/>
          <p:cNvPicPr>
            <a:picLocks noChangeAspect="1" noChangeArrowheads="1"/>
          </p:cNvPicPr>
          <p:nvPr/>
        </p:nvPicPr>
        <p:blipFill>
          <a:blip r:embed="rId5"/>
          <a:srcRect l="12195" r="9146"/>
          <a:stretch>
            <a:fillRect/>
          </a:stretch>
        </p:blipFill>
        <p:spPr bwMode="auto">
          <a:xfrm>
            <a:off x="6215074" y="214290"/>
            <a:ext cx="1829535" cy="1744419"/>
          </a:xfrm>
          <a:prstGeom prst="rect">
            <a:avLst/>
          </a:prstGeom>
          <a:noFill/>
        </p:spPr>
      </p:pic>
      <p:pic>
        <p:nvPicPr>
          <p:cNvPr id="7" name="Picture 2" descr="&amp;Ocy;&amp;bcy;&amp;ocy;&amp;icy;: &amp;Zcy;&amp;iecy;&amp;lcy;&amp;iecy;&amp;ncy;&amp;acy;&amp;yacy; &amp;tcy;&amp;rcy;&amp;acy;&amp;vcy;&amp;acy; &amp;icy; &amp;ncy;&amp;iecy;&amp;bcy;&amp;ocy;: &amp;kcy;&amp;acy;&amp;chcy;&amp;iecy;&amp;scy;&amp;tcy;&amp;vcy;&amp;iecy;&amp;ncy;&amp;ncy;&amp;ycy;&amp;iecy; &amp;ocy;&amp;bcy;&amp;ocy;&amp;icy; &amp;scy; &amp;tscy;&amp;vcy;&amp;iecy;&amp;tcy;&amp;acy;&amp;mcy;&amp;icy; &amp;dcy;&amp;lcy;&amp;yacy; &amp;rcy;&amp;acy;&amp;bcy;&amp;ocy;&amp;chcy;&amp;iecy;&amp;gcy;&amp;ocy; &amp;scy;&amp;tcy;&amp;ocy;&amp;lcy;&amp;acy; 1280x1024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2214554"/>
            <a:ext cx="1595448" cy="1196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1065</TotalTime>
  <Words>37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 ZOO</dc:title>
  <dc:creator>Momento</dc:creator>
  <cp:lastModifiedBy>Ольга</cp:lastModifiedBy>
  <cp:revision>116</cp:revision>
  <dcterms:created xsi:type="dcterms:W3CDTF">2009-11-16T18:30:19Z</dcterms:created>
  <dcterms:modified xsi:type="dcterms:W3CDTF">2015-05-05T19:13:10Z</dcterms:modified>
</cp:coreProperties>
</file>