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3" r:id="rId3"/>
    <p:sldId id="265" r:id="rId4"/>
    <p:sldId id="266" r:id="rId5"/>
    <p:sldId id="267" r:id="rId6"/>
    <p:sldId id="268" r:id="rId7"/>
    <p:sldId id="264" r:id="rId8"/>
    <p:sldId id="260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84908-AB1A-42C9-8ED6-B8C284778E03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8683-B4F9-4E3F-BA5A-7AD8452B8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84908-AB1A-42C9-8ED6-B8C284778E03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8683-B4F9-4E3F-BA5A-7AD8452B8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84908-AB1A-42C9-8ED6-B8C284778E03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8683-B4F9-4E3F-BA5A-7AD8452B8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84908-AB1A-42C9-8ED6-B8C284778E03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8683-B4F9-4E3F-BA5A-7AD8452B8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84908-AB1A-42C9-8ED6-B8C284778E03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8683-B4F9-4E3F-BA5A-7AD8452B8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84908-AB1A-42C9-8ED6-B8C284778E03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8683-B4F9-4E3F-BA5A-7AD8452B8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84908-AB1A-42C9-8ED6-B8C284778E03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8683-B4F9-4E3F-BA5A-7AD8452B8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84908-AB1A-42C9-8ED6-B8C284778E03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8683-B4F9-4E3F-BA5A-7AD8452B8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84908-AB1A-42C9-8ED6-B8C284778E03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8683-B4F9-4E3F-BA5A-7AD8452B8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84908-AB1A-42C9-8ED6-B8C284778E03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8683-B4F9-4E3F-BA5A-7AD8452B8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84908-AB1A-42C9-8ED6-B8C284778E03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078683-B4F9-4E3F-BA5A-7AD8452B82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E584908-AB1A-42C9-8ED6-B8C284778E03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B078683-B4F9-4E3F-BA5A-7AD8452B8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 сделать уроки физкультуры привлекательными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722376" y="5929330"/>
            <a:ext cx="7772400" cy="142876"/>
          </a:xfrm>
        </p:spPr>
        <p:txBody>
          <a:bodyPr>
            <a:normAutofit fontScale="40000" lnSpcReduction="20000"/>
          </a:bodyPr>
          <a:lstStyle/>
          <a:p>
            <a:r>
              <a:rPr lang="ru-RU" sz="1800" dirty="0" smtClean="0"/>
              <a:t>.</a:t>
            </a:r>
            <a:endParaRPr lang="ru-RU" sz="1800" dirty="0"/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Заочное первенство юношей 10б и 11б классов по общей физической подготовке: по легкой атлетике, гимнастике, спортивным играм</a:t>
            </a:r>
            <a:endParaRPr lang="ru-RU" sz="2400" dirty="0"/>
          </a:p>
        </p:txBody>
      </p:sp>
      <p:pic>
        <p:nvPicPr>
          <p:cNvPr id="4" name="Содержимое 3" descr="149060910634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571480"/>
            <a:ext cx="7286676" cy="400052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В конце каждой четверти подвожу итоги и определяю победителей – рекордсменов в тех видах спорта, которые изучались в данной четверти</a:t>
            </a:r>
            <a:endParaRPr lang="ru-RU" sz="2400" dirty="0"/>
          </a:p>
        </p:txBody>
      </p:sp>
      <p:pic>
        <p:nvPicPr>
          <p:cNvPr id="4" name="Содержимое 3" descr="149060912556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428604"/>
            <a:ext cx="7429552" cy="385765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Таблицы рекордов среди мальчиков и девочек в разных параллелях </a:t>
            </a:r>
            <a:endParaRPr lang="ru-RU" sz="2400" dirty="0"/>
          </a:p>
        </p:txBody>
      </p:sp>
      <p:pic>
        <p:nvPicPr>
          <p:cNvPr id="4" name="Содержимое 3" descr="149180359094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71481"/>
            <a:ext cx="3929089" cy="2286015"/>
          </a:xfrm>
        </p:spPr>
      </p:pic>
      <p:pic>
        <p:nvPicPr>
          <p:cNvPr id="7" name="Рисунок 6" descr="1491803507158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571480"/>
            <a:ext cx="4143404" cy="2428892"/>
          </a:xfrm>
          <a:prstGeom prst="rect">
            <a:avLst/>
          </a:prstGeom>
        </p:spPr>
      </p:pic>
      <p:pic>
        <p:nvPicPr>
          <p:cNvPr id="9" name="Рисунок 8" descr="149180359784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3000372"/>
            <a:ext cx="3929090" cy="2000264"/>
          </a:xfrm>
          <a:prstGeom prst="rect">
            <a:avLst/>
          </a:prstGeom>
        </p:spPr>
      </p:pic>
      <p:pic>
        <p:nvPicPr>
          <p:cNvPr id="12" name="Рисунок 11" descr="149180357750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562" y="2857496"/>
            <a:ext cx="4143404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Подводя итоги, хочется отметить, что проделанная работа дает свои результаты. Учащиеся постоянно следят за информацией, помещаемой на стендах, победителям приятно увидеть свои фамилии и результаты, у них появляется желание достигать более высоких результатов.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Как приобщить ребят к занятиям физкультурой?</a:t>
            </a:r>
          </a:p>
          <a:p>
            <a:r>
              <a:rPr lang="ru-RU" dirty="0" smtClean="0"/>
              <a:t>Для мотивации к занятиям физической культурой большое значение имеет отношение учителя к своему предмету, внешний вид учителя, его настроение, отношение к ученикам. Это всегда надо иметь в виду, приходя в школу. Для создания положительного настроя учащихся, для привлечения внимания к предмету мы используем средства наглядной агитации. На стендах перед спортивным залом вывешена информация об учебных нормативах – то, к чему должны стремиться учащиеся. На другом стенде «Лучшие спортсмены школы» помещены фотографии учеников рекордсменов и их достижения, победители и призеры олимпиад. В конце четверти вывешиваем плакат рекордов среди мальчиков и девочек в каждой параллели по тем нормативам, которые сдавали в данной четверти. На экране сдачи норм ГТО помещаем информацию о результатах сдачи очередных нормативов.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Стенд «Лучшие спортсмены школы»</a:t>
            </a:r>
            <a:endParaRPr lang="ru-RU" dirty="0"/>
          </a:p>
        </p:txBody>
      </p:sp>
      <p:pic>
        <p:nvPicPr>
          <p:cNvPr id="4" name="Содержимое 3" descr="14906090763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428604"/>
            <a:ext cx="7786742" cy="464347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   </a:t>
            </a:r>
            <a:r>
              <a:rPr lang="ru-RU" sz="2400" dirty="0" err="1" smtClean="0"/>
              <a:t>Королюк</a:t>
            </a:r>
            <a:r>
              <a:rPr lang="ru-RU" sz="2400" dirty="0" smtClean="0"/>
              <a:t> Кирилл                    </a:t>
            </a:r>
            <a:r>
              <a:rPr lang="ru-RU" sz="2400" dirty="0" err="1" smtClean="0"/>
              <a:t>Конза</a:t>
            </a:r>
            <a:r>
              <a:rPr lang="ru-RU" sz="2400" dirty="0" smtClean="0"/>
              <a:t>  Алина   </a:t>
            </a:r>
            <a:r>
              <a:rPr lang="ru-RU" dirty="0" smtClean="0"/>
              <a:t>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этом стенде помещены фотографии учеников – рекордсменов и их достижения.</a:t>
            </a:r>
            <a:endParaRPr lang="ru-RU" dirty="0"/>
          </a:p>
        </p:txBody>
      </p:sp>
      <p:pic>
        <p:nvPicPr>
          <p:cNvPr id="4" name="Рисунок 3" descr="14906091848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071678"/>
            <a:ext cx="3643338" cy="2857520"/>
          </a:xfrm>
          <a:prstGeom prst="rect">
            <a:avLst/>
          </a:prstGeom>
        </p:spPr>
      </p:pic>
      <p:pic>
        <p:nvPicPr>
          <p:cNvPr id="5" name="Рисунок 4" descr="14906092028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071678"/>
            <a:ext cx="4286280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/>
              <a:t>Гусайниев</a:t>
            </a:r>
            <a:r>
              <a:rPr lang="ru-RU" sz="2400" dirty="0" smtClean="0"/>
              <a:t> </a:t>
            </a:r>
            <a:r>
              <a:rPr lang="ru-RU" sz="2400" dirty="0" err="1" smtClean="0"/>
              <a:t>Мухаммад</a:t>
            </a:r>
            <a:r>
              <a:rPr lang="ru-RU" sz="2400" dirty="0" smtClean="0"/>
              <a:t>    </a:t>
            </a:r>
            <a:r>
              <a:rPr lang="ru-RU" sz="2400" dirty="0" err="1" smtClean="0"/>
              <a:t>Чилингорян</a:t>
            </a:r>
            <a:r>
              <a:rPr lang="ru-RU" sz="2400" dirty="0" smtClean="0"/>
              <a:t> Гор 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</a:t>
            </a:r>
            <a:r>
              <a:rPr lang="ru-RU" sz="2400" dirty="0" err="1" smtClean="0"/>
              <a:t>Верюжская</a:t>
            </a:r>
            <a:r>
              <a:rPr lang="ru-RU" sz="2400" dirty="0" smtClean="0"/>
              <a:t> Ксения</a:t>
            </a:r>
            <a:endParaRPr lang="ru-RU" sz="2400" dirty="0"/>
          </a:p>
        </p:txBody>
      </p:sp>
      <p:pic>
        <p:nvPicPr>
          <p:cNvPr id="4" name="Содержимое 3" descr="149060919174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7" y="500042"/>
            <a:ext cx="4000528" cy="3857652"/>
          </a:xfrm>
        </p:spPr>
      </p:pic>
      <p:pic>
        <p:nvPicPr>
          <p:cNvPr id="5" name="Рисунок 4" descr="149060917616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71480"/>
            <a:ext cx="4143404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Демишин</a:t>
            </a:r>
            <a:r>
              <a:rPr lang="ru-RU" dirty="0" smtClean="0"/>
              <a:t> Миша Шмелева Ксения</a:t>
            </a:r>
            <a:br>
              <a:rPr lang="ru-RU" dirty="0" smtClean="0"/>
            </a:br>
            <a:r>
              <a:rPr lang="ru-RU" dirty="0" smtClean="0"/>
              <a:t>          6б                          </a:t>
            </a:r>
            <a:r>
              <a:rPr lang="ru-RU" dirty="0" err="1" smtClean="0"/>
              <a:t>6б</a:t>
            </a:r>
            <a:endParaRPr lang="ru-RU" dirty="0"/>
          </a:p>
        </p:txBody>
      </p:sp>
      <p:pic>
        <p:nvPicPr>
          <p:cNvPr id="5" name="Содержимое 4" descr="14918036610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7" y="428604"/>
            <a:ext cx="3429024" cy="3338533"/>
          </a:xfrm>
        </p:spPr>
      </p:pic>
      <p:pic>
        <p:nvPicPr>
          <p:cNvPr id="6" name="Рисунок 5" descr="14918036689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500042"/>
            <a:ext cx="3714776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Бойчук Кирилл Шахматова Вера</a:t>
            </a:r>
            <a:br>
              <a:rPr lang="ru-RU" dirty="0" smtClean="0"/>
            </a:br>
            <a:r>
              <a:rPr lang="ru-RU" dirty="0" smtClean="0"/>
              <a:t>             8б                      6б</a:t>
            </a:r>
            <a:endParaRPr lang="ru-RU" dirty="0"/>
          </a:p>
        </p:txBody>
      </p:sp>
      <p:pic>
        <p:nvPicPr>
          <p:cNvPr id="4" name="Содержимое 3" descr="14918036234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5" y="571480"/>
            <a:ext cx="3714776" cy="3195657"/>
          </a:xfrm>
        </p:spPr>
      </p:pic>
      <p:pic>
        <p:nvPicPr>
          <p:cNvPr id="5" name="Рисунок 4" descr="14918039661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571480"/>
            <a:ext cx="3929090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Сборная команда 7 – 8 классов,  победитель районных соревнований «Президентские спортивные игры»</a:t>
            </a:r>
            <a:endParaRPr lang="ru-RU" sz="2400" dirty="0"/>
          </a:p>
        </p:txBody>
      </p:sp>
      <p:pic>
        <p:nvPicPr>
          <p:cNvPr id="4" name="Содержимое 3" descr="1491803476234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00042"/>
            <a:ext cx="3786214" cy="4071966"/>
          </a:xfrm>
        </p:spPr>
      </p:pic>
      <p:pic>
        <p:nvPicPr>
          <p:cNvPr id="5" name="Рисунок 4" descr="14918037192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71480"/>
            <a:ext cx="4000528" cy="400052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Чтобы знать, к чему стремиться, на стенде есть учебные нормативы</a:t>
            </a:r>
            <a:endParaRPr lang="ru-RU" sz="2400" dirty="0"/>
          </a:p>
        </p:txBody>
      </p:sp>
      <p:pic>
        <p:nvPicPr>
          <p:cNvPr id="5" name="Содержимое 4" descr="149060909763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500042"/>
            <a:ext cx="7786742" cy="428628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172</TotalTime>
  <Words>286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    Как сделать уроки физкультуры привлекательными  </vt:lpstr>
      <vt:lpstr>Презентация PowerPoint</vt:lpstr>
      <vt:lpstr>Стенд «Лучшие спортсмены школы»</vt:lpstr>
      <vt:lpstr>   Королюк Кирилл                    Конза  Алина      </vt:lpstr>
      <vt:lpstr>Гусайниев Мухаммад    Чилингорян Гор                                          Верюжская Ксения</vt:lpstr>
      <vt:lpstr>  Демишин Миша Шмелева Ксения           6б                          6б</vt:lpstr>
      <vt:lpstr>Бойчук Кирилл Шахматова Вера              8б                      6б</vt:lpstr>
      <vt:lpstr>Сборная команда 7 – 8 классов,  победитель районных соревнований «Президентские спортивные игры»</vt:lpstr>
      <vt:lpstr>Чтобы знать, к чему стремиться, на стенде есть учебные нормативы</vt:lpstr>
      <vt:lpstr>Заочное первенство юношей 10б и 11б классов по общей физической подготовке: по легкой атлетике, гимнастике, спортивным играм</vt:lpstr>
      <vt:lpstr>В конце каждой четверти подвожу итоги и определяю победителей – рекордсменов в тех видах спорта, которые изучались в данной четверти</vt:lpstr>
      <vt:lpstr>Таблицы рекордов среди мальчиков и девочек в разных параллелях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Larisa</dc:creator>
  <cp:lastModifiedBy>Admin</cp:lastModifiedBy>
  <cp:revision>22</cp:revision>
  <dcterms:created xsi:type="dcterms:W3CDTF">2017-04-01T14:14:08Z</dcterms:created>
  <dcterms:modified xsi:type="dcterms:W3CDTF">2017-08-29T09:41:47Z</dcterms:modified>
</cp:coreProperties>
</file>