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7" r:id="rId9"/>
    <p:sldId id="268" r:id="rId10"/>
    <p:sldId id="269" r:id="rId11"/>
    <p:sldId id="270" r:id="rId12"/>
    <p:sldId id="27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67EA-19F9-4B76-BE23-1732A0CCA0B8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735B8-CCBE-4920-B053-5E75B52F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222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67EA-19F9-4B76-BE23-1732A0CCA0B8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735B8-CCBE-4920-B053-5E75B52F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13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67EA-19F9-4B76-BE23-1732A0CCA0B8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735B8-CCBE-4920-B053-5E75B52F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079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67EA-19F9-4B76-BE23-1732A0CCA0B8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735B8-CCBE-4920-B053-5E75B52F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042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67EA-19F9-4B76-BE23-1732A0CCA0B8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735B8-CCBE-4920-B053-5E75B52F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705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67EA-19F9-4B76-BE23-1732A0CCA0B8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735B8-CCBE-4920-B053-5E75B52F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507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67EA-19F9-4B76-BE23-1732A0CCA0B8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735B8-CCBE-4920-B053-5E75B52F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869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67EA-19F9-4B76-BE23-1732A0CCA0B8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735B8-CCBE-4920-B053-5E75B52F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364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67EA-19F9-4B76-BE23-1732A0CCA0B8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735B8-CCBE-4920-B053-5E75B52F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80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67EA-19F9-4B76-BE23-1732A0CCA0B8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735B8-CCBE-4920-B053-5E75B52F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79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467EA-19F9-4B76-BE23-1732A0CCA0B8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735B8-CCBE-4920-B053-5E75B52F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0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467EA-19F9-4B76-BE23-1732A0CCA0B8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735B8-CCBE-4920-B053-5E75B52FA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388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uslide.ru/images/13/19920/960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6790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697"/>
    </mc:Choice>
    <mc:Fallback>
      <p:transition spd="slow" advTm="869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расивые мотиваторы о дружбе и друзьях (41 фото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554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463"/>
    </mc:Choice>
    <mc:Fallback>
      <p:transition spd="slow" advTm="6463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расивые мотиваторы о дружбе и друзьях (41 фото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45" y="0"/>
            <a:ext cx="123305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036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98"/>
    </mc:Choice>
    <mc:Fallback>
      <p:transition spd="slow" advTm="3898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расивые мотиваторы о дружбе и друзьях (41 фото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037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830"/>
    </mc:Choice>
    <mc:Fallback>
      <p:transition spd="slow" advTm="1183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im2-tub-ru.yandex.net/i?id=05953679caf9f26eb54e604081339018&amp;n=33&amp;h=215&amp;w=34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798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86"/>
    </mc:Choice>
    <mc:Fallback>
      <p:transition spd="slow" advTm="5186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lusana.ru/files/5444/573/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011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42"/>
    </mc:Choice>
    <mc:Fallback>
      <p:transition spd="slow" advTm="464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grspc.grodno.by/wp-content/uploads/2016/01/podrostkovaia-druzhba-720x34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491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647"/>
    </mc:Choice>
    <mc:Fallback>
      <p:transition spd="slow" advTm="6647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jpghoto.ru/img/picture/May/21/2be73208343d2512cf87c4ffd54b8d1d/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99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322"/>
    </mc:Choice>
    <mc:Fallback>
      <p:transition spd="slow" advTm="532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http://lizakorepanova.narod.ru/olderfiles/1/400-1W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479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499"/>
    </mc:Choice>
    <mc:Fallback>
      <p:transition spd="slow" advTm="549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www.microbik.ru/dostb/%D0%9A%D0%BB%D0%B0%D1%81%D1%81%D0%BD%D1%8B%D0%B9+%D1%87%D0%B0%D1%81+%C2%AB%D0%94%D1%80%D1%83%D0%B6%D0%B1%D0%B0%C2%BBb/img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889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656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89"/>
    </mc:Choice>
    <mc:Fallback>
      <p:transition spd="slow" advTm="268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расивые мотиваторы о дружбе и друзьях (41 фото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667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26"/>
    </mc:Choice>
    <mc:Fallback>
      <p:transition spd="slow" advTm="4826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расивые мотиваторы о дружбе и друзьях (41 фото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908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26"/>
    </mc:Choice>
    <mc:Fallback>
      <p:transition spd="slow" advTm="3826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Широкоэкранный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2016-12-13T15:03:56Z</dcterms:created>
  <dcterms:modified xsi:type="dcterms:W3CDTF">2016-12-13T15:21:24Z</dcterms:modified>
</cp:coreProperties>
</file>