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0"/>
  </p:notesMasterIdLst>
  <p:sldIdLst>
    <p:sldId id="256" r:id="rId2"/>
    <p:sldId id="285" r:id="rId3"/>
    <p:sldId id="276" r:id="rId4"/>
    <p:sldId id="287" r:id="rId5"/>
    <p:sldId id="263" r:id="rId6"/>
    <p:sldId id="261" r:id="rId7"/>
    <p:sldId id="264" r:id="rId8"/>
    <p:sldId id="288" r:id="rId9"/>
    <p:sldId id="282" r:id="rId10"/>
    <p:sldId id="265" r:id="rId11"/>
    <p:sldId id="266" r:id="rId12"/>
    <p:sldId id="268" r:id="rId13"/>
    <p:sldId id="278" r:id="rId14"/>
    <p:sldId id="283" r:id="rId15"/>
    <p:sldId id="274" r:id="rId16"/>
    <p:sldId id="273" r:id="rId17"/>
    <p:sldId id="258" r:id="rId18"/>
    <p:sldId id="25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етский сад № 1" initials="Дс№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8" autoAdjust="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02FFC-40F5-45C2-9F37-B4B1EA2D7E72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92BAD-4FDB-489E-9076-1CB7AB213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CBDBB-D29D-480C-B228-A8309F5F84B2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B8E59-4F45-4791-A0B0-E0DCC530A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3D98E-A6CF-46BA-A084-F284C8F15978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B070B-8EF8-47BA-8188-56405F4C3F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B5BDE-2A4C-48ED-9F3C-6B49C40FADBE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93C71-281B-47B7-95B9-F96564948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F058748-52F1-4D00-ADC5-4C4A7F0A182D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8A12A9-75FE-4341-B76B-3C6A64F01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9AAF9-A076-4390-A2BD-AD0C57E8A444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5F7DD-BA25-4F0B-8C46-761263C32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E7D01-D437-4032-8D92-38420D99418C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30E7D-10A1-4A63-AB23-3242D7F0F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A07E-FA88-4603-85A5-A957E3C79796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EE680-0EAA-457D-8B05-90B5EAEA7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5D328A-8921-420E-A39B-A147CC82A5F6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9B1E20-8D60-4FEE-A981-336051371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86B51-E899-4AB0-A598-30482408C016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615E6-C9A6-400C-8D45-C7CD3E335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A21C96-9E3F-4121-A102-C4499824DE8F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407734A-F0A7-4B6C-BD06-8BF2BD882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59D654-28FE-4276-AF91-615930272C9D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EE08F71-D52C-407D-AC6E-5BAA497A5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5BA130-2FD5-4388-85E0-89AF06286C68}" type="datetimeFigureOut">
              <a:rPr lang="ru-RU"/>
              <a:pPr>
                <a:defRPr/>
              </a:pPr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1EDE08-B587-447C-98EB-BC880C37B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47" r:id="rId4"/>
    <p:sldLayoutId id="2147483946" r:id="rId5"/>
    <p:sldLayoutId id="2147483951" r:id="rId6"/>
    <p:sldLayoutId id="2147483945" r:id="rId7"/>
    <p:sldLayoutId id="2147483952" r:id="rId8"/>
    <p:sldLayoutId id="2147483953" r:id="rId9"/>
    <p:sldLayoutId id="2147483944" r:id="rId10"/>
    <p:sldLayoutId id="2147483943" r:id="rId11"/>
  </p:sldLayoutIdLst>
  <p:transition>
    <p:wheel spokes="8"/>
  </p:transition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643866" cy="178592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002060"/>
                </a:solidFill>
              </a:rPr>
              <a:t>                                         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           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  </a:t>
            </a:r>
            <a:r>
              <a:rPr lang="ru-RU" sz="49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ДОРОЖНАЯ   АЗБУКА</a:t>
            </a: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5286388"/>
            <a:ext cx="6572296" cy="142876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МКДОУ «Новоусманский детский сад №1 ОВ»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Инструктор по физической культуре                      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</a:t>
            </a:r>
            <a:r>
              <a:rPr lang="ru-RU" sz="2000" dirty="0" err="1" smtClean="0">
                <a:solidFill>
                  <a:srgbClr val="002060"/>
                </a:solidFill>
              </a:rPr>
              <a:t>Зацепина</a:t>
            </a:r>
            <a:r>
              <a:rPr lang="ru-RU" sz="2000" dirty="0" smtClean="0">
                <a:solidFill>
                  <a:srgbClr val="002060"/>
                </a:solidFill>
              </a:rPr>
              <a:t> А.Б.,1 КК </a:t>
            </a:r>
          </a:p>
        </p:txBody>
      </p:sp>
      <p:pic>
        <p:nvPicPr>
          <p:cNvPr id="1027" name="Picture 3" descr="C:\Documents and Settings\111\Рабочий стол\последняя\ПДД 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5115" y="1428736"/>
            <a:ext cx="5883099" cy="38043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114668" cy="35719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Детский сад № 1\Desktop\Презентация ПДД\IMG_1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3857652" cy="28918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Детский сад № 1\Desktop\Презентация ПДД\IMG_26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74784" y="571480"/>
            <a:ext cx="4332140" cy="27414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714876" y="142852"/>
            <a:ext cx="3286148" cy="357190"/>
          </a:xfrm>
          <a:prstGeom prst="wedgeRoundRectCallout">
            <a:avLst>
              <a:gd name="adj1" fmla="val -20538"/>
              <a:gd name="adj2" fmla="val 696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«К своим знакам»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57158" y="142852"/>
            <a:ext cx="3571900" cy="35719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«Водители и пешеходы»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0" name="Picture 2" descr="C:\Users\Детский сад № 1\Desktop\Презентация ПДД\Фото01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929066"/>
            <a:ext cx="3714774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4572000" y="3500438"/>
            <a:ext cx="3786214" cy="35719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«Собери дорожный знак»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000504"/>
            <a:ext cx="3552820" cy="26646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571472" y="3571876"/>
            <a:ext cx="3286148" cy="35719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«Передай жезл!»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214290"/>
            <a:ext cx="2428892" cy="8572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2" name="Picture 4" descr="C:\Users\Детский сад № 1\Desktop\Презентация ПДД\IMG_41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642918"/>
            <a:ext cx="2440283" cy="385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85720" y="1785926"/>
            <a:ext cx="2857520" cy="6126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«Почини светофор»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143240" y="142852"/>
            <a:ext cx="2714644" cy="35719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«Грузовики»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14752"/>
            <a:ext cx="3786214" cy="2839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5857884" y="2857496"/>
            <a:ext cx="2786082" cy="64294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«Угадай вид транспорта»</a:t>
            </a:r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10" name="Picture 3" descr="C:\Users\Детский сад № 1\Desktop\Презентация ПДД\IMG_34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571744"/>
            <a:ext cx="3286600" cy="41013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1000108"/>
            <a:ext cx="2709858" cy="4175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C:\Users\Детский сад № 1\Desktop\Презентация ПДД\IMG_53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785794"/>
            <a:ext cx="3638540" cy="27289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42910" y="142852"/>
            <a:ext cx="3214710" cy="50006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«Птицы и автомобили»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786314" y="214290"/>
            <a:ext cx="3214710" cy="500066"/>
          </a:xfrm>
          <a:prstGeom prst="wedgeRoundRectCallout">
            <a:avLst>
              <a:gd name="adj1" fmla="val -20833"/>
              <a:gd name="adj2" fmla="val 691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«Внимательные велосипедисты»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7" name="Picture 4" descr="C:\Users\Детский сад № 1\Desktop\Презентация ПДД\IMG_53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928670"/>
            <a:ext cx="3357586" cy="46055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Users\Детский сад № 1\Desktop\Презентация ПДД\Фото00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696892"/>
            <a:ext cx="4000528" cy="30003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4786314" y="5715016"/>
            <a:ext cx="3000396" cy="541210"/>
          </a:xfrm>
          <a:prstGeom prst="wedgeRoundRectCallout">
            <a:avLst>
              <a:gd name="adj1" fmla="val -58785"/>
              <a:gd name="adj2" fmla="val 1119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«Провези не урони»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128586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Музыкально-ритмические </a:t>
            </a:r>
            <a:r>
              <a:rPr lang="ru-RU" sz="2200" dirty="0" smtClean="0"/>
              <a:t> </a:t>
            </a:r>
            <a:r>
              <a:rPr lang="ru-RU" sz="2200" b="1" i="1" dirty="0" smtClean="0"/>
              <a:t>развивают познавательные и творческие способности детей, чувство ритма, выразительность, ориентировку в пространстве, эмоциональные чувства.</a:t>
            </a:r>
            <a:endParaRPr lang="ru-RU" sz="2200" b="1" i="1" dirty="0">
              <a:solidFill>
                <a:srgbClr val="002060"/>
              </a:solidFill>
            </a:endParaRPr>
          </a:p>
        </p:txBody>
      </p:sp>
      <p:pic>
        <p:nvPicPr>
          <p:cNvPr id="2053" name="Picture 5" descr="C:\Users\Детский сад № 1\Desktop\Презентация ПДД\IMG_41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357298"/>
            <a:ext cx="4367914" cy="24526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C:\Users\Детский сад № 1\Desktop\Презентация ПДД\IMG_26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25964">
            <a:off x="214282" y="3571876"/>
            <a:ext cx="4095746" cy="30718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 descr="C:\Users\Детский сад № 1\Desktop\Презентация ПДД\IMG_34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67864">
            <a:off x="4643438" y="3786190"/>
            <a:ext cx="4267200" cy="2752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282" y="142852"/>
            <a:ext cx="8501122" cy="38576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r>
              <a:rPr kumimoji="0" lang="ru-RU" sz="22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эстафетах 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дети закрепляют знания о правилах безопасного поведения на дорогах; представления о назначении светофора и его сигналов, о знаках дорожного движения («пешеходный переход»,  «дети», «пункт медицинской помощи», «место остановки»,  «пункт питания», «телефон», «место стоянки»).</a:t>
            </a:r>
            <a:b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Развиваются интеллектуальные функции: мышление, память, ориентировка</a:t>
            </a:r>
            <a:r>
              <a:rPr kumimoji="0" lang="ru-RU" sz="2000" b="1" i="1" u="none" strike="noStrike" kern="1200" cap="small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пространстве при выполнении заданий: «Сигналы</a:t>
            </a:r>
            <a:r>
              <a:rPr kumimoji="0" lang="ru-RU" sz="2000" b="1" i="1" u="none" strike="noStrike" kern="1200" cap="small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светофора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», «Зебра», «Грузовики», «Что</a:t>
            </a:r>
            <a:r>
              <a:rPr kumimoji="0" lang="ru-RU" sz="2000" b="1" i="1" u="none" strike="noStrike" kern="1200" cap="small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лежит в аптечке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?».</a:t>
            </a:r>
            <a:b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Эстафеты стимулируют  интерес к двигательной активности у детей, развивают быстроту и ловкость.</a:t>
            </a:r>
            <a:r>
              <a:rPr kumimoji="0" lang="ru-RU" sz="3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000" b="1" i="1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C:\Users\Детский сад № 1\Desktop\Презентация ПДД\IMG_40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7555" y="3547166"/>
            <a:ext cx="4861899" cy="3180237"/>
          </a:xfrm>
          <a:prstGeom prst="rect">
            <a:avLst/>
          </a:prstGeom>
          <a:ln w="5715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500570"/>
            <a:ext cx="1166812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15206" y="4357694"/>
            <a:ext cx="1381100" cy="10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 descr="C:\Users\Детский сад № 1\Desktop\Презентация ПДД\IMG_40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39842">
            <a:off x="304697" y="561358"/>
            <a:ext cx="4312626" cy="2714644"/>
          </a:xfrm>
          <a:prstGeom prst="rect">
            <a:avLst/>
          </a:prstGeom>
          <a:ln w="5715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8" name="Picture 4" descr="C:\Users\Детский сад № 1\Desktop\Презентация ПДД\IMG_40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06602">
            <a:off x="4521475" y="571480"/>
            <a:ext cx="4146757" cy="2428892"/>
          </a:xfrm>
          <a:prstGeom prst="rect">
            <a:avLst/>
          </a:prstGeom>
          <a:ln w="5715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Детский сад № 1\Desktop\Презентация ПДД\IMG_40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215538">
            <a:off x="278479" y="3738163"/>
            <a:ext cx="4410076" cy="2677546"/>
          </a:xfrm>
          <a:prstGeom prst="rect">
            <a:avLst/>
          </a:prstGeom>
          <a:ln w="5715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 descr="C:\Users\Детский сад № 1\Desktop\Презентация ПДД\IMG_266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72399">
            <a:off x="4572000" y="3500438"/>
            <a:ext cx="4278275" cy="2857520"/>
          </a:xfrm>
          <a:prstGeom prst="rect">
            <a:avLst/>
          </a:prstGeom>
          <a:ln w="5715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4" name="Picture 4" descr="C:\Users\Детский сад № 1\Desktop\Презентация ПДД\IMG_26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267200" cy="3200400"/>
          </a:xfrm>
          <a:prstGeom prst="rect">
            <a:avLst/>
          </a:prstGeom>
          <a:ln w="5715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5" name="Picture 5" descr="C:\Users\Детский сад № 1\Desktop\Презентация ПДД\IMG_26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00438"/>
            <a:ext cx="4457702" cy="2865665"/>
          </a:xfrm>
          <a:prstGeom prst="rect">
            <a:avLst/>
          </a:prstGeom>
          <a:ln w="5715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Детский сад № 1\Desktop\Презентация ПДД\IMG_26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3786190"/>
            <a:ext cx="4144519" cy="2654668"/>
          </a:xfrm>
          <a:prstGeom prst="rect">
            <a:avLst/>
          </a:prstGeom>
          <a:ln w="5715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C:\Users\Детский сад № 1\Desktop\Презентация ПДД\IMG_26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785794"/>
            <a:ext cx="4143403" cy="2419683"/>
          </a:xfrm>
          <a:prstGeom prst="rect">
            <a:avLst/>
          </a:prstGeom>
          <a:ln w="5715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06744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5" name="Picture 3" descr="C:\Users\Детский сад № 1\Desktop\Презентация ПДД\IMG_40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285728"/>
            <a:ext cx="5214974" cy="34115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6" name="Picture 4" descr="C:\Users\Детский сад № 1\Desktop\Презентация ПДД\IMG_41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91289">
            <a:off x="4231131" y="3266144"/>
            <a:ext cx="4378413" cy="30828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8" name="Picture 6" descr="C:\Users\Детский сад № 1\Desktop\Презентация ПДД\IMG_27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26125">
            <a:off x="367779" y="3756491"/>
            <a:ext cx="4205873" cy="25898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Ник\Documents\ПДД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71480"/>
          </a:xfrm>
        </p:spPr>
        <p:txBody>
          <a:bodyPr/>
          <a:lstStyle/>
          <a:p>
            <a:r>
              <a:rPr lang="ru-RU" dirty="0" smtClean="0"/>
              <a:t>                  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Актуальность.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42"/>
            <a:ext cx="8786842" cy="3500462"/>
          </a:xfrm>
        </p:spPr>
        <p:txBody>
          <a:bodyPr/>
          <a:lstStyle/>
          <a:p>
            <a:pPr algn="just"/>
            <a:r>
              <a:rPr lang="ru-RU" sz="2000" i="1" dirty="0" smtClean="0">
                <a:solidFill>
                  <a:srgbClr val="002060"/>
                </a:solidFill>
              </a:rPr>
              <a:t>    Статистика утверждает, что очень часто причиной дорожно-транспортных происшествий являются именно дети. Безопасность пешеходов во многом зависит от соблюдения ими правил поведения на улице. В сложной ситуации, при появлении опасности взрослого человека иногда выручают инстинкт самосохранения, ловкость, быстрота реакции. К сожалению, малыши обладают этими качествами не в полной мере и, оказавшись в критической ситуации, не могут моментально принять правильное решение. Избежать опасности можно, лишь обучая детей Правилам дорожного движения с самого раннего возраста, формируя навыки безопасного поведения на дороге. </a:t>
            </a:r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9" name="Picture 4" descr="C:\Users\Детский сад № 1\Desktop\Презентация ПДД\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857628"/>
            <a:ext cx="4912694" cy="2851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4286256"/>
            <a:ext cx="912812" cy="1998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9" descr="C:\Users\Ник\Documents\ПДД 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15206" y="4357694"/>
            <a:ext cx="1428751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58204" cy="6473952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                         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2800" b="1" i="1" dirty="0" smtClean="0">
                <a:solidFill>
                  <a:srgbClr val="002060"/>
                </a:solidFill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  </a:t>
            </a:r>
            <a:r>
              <a:rPr lang="ru-RU" sz="2000" b="1" i="1" dirty="0" smtClean="0">
                <a:solidFill>
                  <a:srgbClr val="002060"/>
                </a:solidFill>
              </a:rPr>
              <a:t>Формирование у дошкольников     навыков безопасного поведения на дороге.</a:t>
            </a:r>
            <a:r>
              <a:rPr lang="ru-RU" sz="2800" b="1" i="1" dirty="0" smtClean="0">
                <a:solidFill>
                  <a:srgbClr val="002060"/>
                </a:solidFill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                       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sz="2800" b="1" i="1" dirty="0" smtClean="0">
                <a:solidFill>
                  <a:srgbClr val="002060"/>
                </a:solidFill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-Создание условий для сознательного изучения детьми Правил дорожного движения;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-Продолжать знакомство с дорожными знаками и их назначением, уметь применять их в различных ситуациях.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-Воспитание элементарных правил безопасности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" name="Picture 2" descr="C:\Users\Детский сад № 1\Desktop\Презентация ПДД\IMG_49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93081">
            <a:off x="4210908" y="3784077"/>
            <a:ext cx="4147092" cy="26548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84370">
            <a:off x="431705" y="3845979"/>
            <a:ext cx="3332705" cy="2724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715304" cy="100010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Поставленные задачи реализуются через различные виды мероприятий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olga\Desktop\фото для мастер класса пдд\ПДД трасса дети иду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89406"/>
            <a:ext cx="3524274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000108"/>
            <a:ext cx="3503909" cy="27197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C:\Users\olga\Desktop\фото  ПДД с 14г-16\фото пдд реж.моменты  рисов итд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00504"/>
            <a:ext cx="3491880" cy="26176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5" descr="C:\Users\olga\Desktop\фото для мастер класса пдд\сценка лукоморье общее фото 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000504"/>
            <a:ext cx="3744416" cy="26969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АЛЬБИНА ФОТО ПДД\IMG_0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62547">
            <a:off x="258281" y="462107"/>
            <a:ext cx="3785990" cy="2834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F:\АЛЬБИНА ФОТО ПДД\IMG_0981 —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285992"/>
            <a:ext cx="5691317" cy="42665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1" descr="F:\АЛЬБИНА ФОТО ПДД\IMG_49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95473">
            <a:off x="571472" y="3929066"/>
            <a:ext cx="2049751" cy="2571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6248" y="1"/>
            <a:ext cx="50720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  <a:latin typeface="Century Schoolbook" pitchFamily="18" charset="0"/>
              </a:rPr>
              <a:t>  </a:t>
            </a:r>
            <a:r>
              <a:rPr lang="ru-RU" sz="2000" b="1" i="1" dirty="0" smtClean="0">
                <a:solidFill>
                  <a:srgbClr val="002060"/>
                </a:solidFill>
                <a:latin typeface="Century Schoolbook" pitchFamily="18" charset="0"/>
              </a:rPr>
              <a:t>В группах оформлены уголки ПДД, которые оснащены дидактическими играми, макетами перекрёстка, картотеками со стихами и загадками, атрибутами к сюжетно-ролевым играм.</a:t>
            </a:r>
            <a:endParaRPr lang="ru-RU" sz="20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0"/>
            <a:ext cx="5000660" cy="200024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           Для  развития умений самостоятельно ориентироваться на улице использутся настольная и настенная магнитно-маркерные доски «Азбука дорожного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                      движения» .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8433" name="Picture 1" descr="F:\АЛЬБИНА ФОТО ПДД\IMG_49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972" y="214290"/>
            <a:ext cx="3682648" cy="23754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4" name="Picture 2" descr="F:\АЛЬБИНА ФОТО ПДД\IMG_0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143116"/>
            <a:ext cx="6000792" cy="4498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4282" y="0"/>
            <a:ext cx="8429684" cy="1000108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cap="small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b="1" i="1" cap="small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b="1" i="1" cap="small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автогородке</a:t>
            </a:r>
            <a:r>
              <a:rPr lang="ru-RU" b="1" i="1" cap="small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 </a:t>
            </a:r>
            <a:r>
              <a:rPr kumimoji="0" lang="ru-RU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«Зеленый  огонек»  </a:t>
            </a:r>
            <a:r>
              <a:rPr kumimoji="0" lang="ru-RU" b="1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дети знакомятся</a:t>
            </a:r>
            <a:r>
              <a:rPr kumimoji="0" lang="ru-RU" b="1" i="1" u="none" strike="noStrike" kern="1200" cap="small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 проезжей частью, пешеходным переходом, светофором, проводятся игровые ситуации с использованием  педальных  машин.</a:t>
            </a:r>
            <a:endParaRPr kumimoji="0" lang="ru-RU" b="1" i="1" u="none" strike="noStrike" kern="1200" cap="sm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4" descr="C:\Users\Детский сад № 1\Desktop\Презентация ПДД\IMG_53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000109"/>
            <a:ext cx="3786214" cy="30511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C:\Users\Детский сад № 1\Desktop\Презентация ПДД\IMG_53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3" y="1000108"/>
            <a:ext cx="4143404" cy="31075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8" descr="C:\Users\Детский сад № 1\Desktop\Презентация ПДД\IMG_186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357694"/>
            <a:ext cx="3134501" cy="23497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9" descr="C:\Users\Детский сад № 1\Desktop\Презентация ПДД\IMG_219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286256"/>
            <a:ext cx="3267068" cy="24503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-142900"/>
            <a:ext cx="7643866" cy="4143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atin typeface="+mn-lt"/>
              </a:rPr>
              <a:t>       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Принципы  работы: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• Принцип системности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• Принцип учета условий местности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• Принцип интеграции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• Принцип координации деятельности педагогов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• Принцип преемственности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 smtClean="0">
              <a:solidFill>
                <a:srgbClr val="00206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 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Методы работы: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• Наглядно зрительный</a:t>
            </a:r>
            <a:endParaRPr lang="ru-RU" sz="2000" i="1" dirty="0" smtClean="0">
              <a:solidFill>
                <a:srgbClr val="00206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•  Словесные</a:t>
            </a:r>
            <a:endParaRPr lang="ru-RU" sz="2000" i="1" dirty="0" smtClean="0">
              <a:solidFill>
                <a:srgbClr val="00206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  •  Практические</a:t>
            </a:r>
            <a:r>
              <a:rPr lang="ru-RU" sz="2000" i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sz="2000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" name="Picture 2" descr="C:\Users\olga\Desktop\фото  ПДД с 14г-16\фото пдд реж.моменты  рисов итд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929066"/>
            <a:ext cx="3455244" cy="28295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D:\Альбина\Шаблоны ПДД для презентаций\ПДД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2143116"/>
            <a:ext cx="2261082" cy="4419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01122" cy="2714620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0070C0"/>
                </a:solidFill>
              </a:rPr>
              <a:t> 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Подвижные игры</a:t>
            </a:r>
            <a:r>
              <a:rPr lang="ru-RU" sz="2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i="1" dirty="0" smtClean="0">
                <a:solidFill>
                  <a:srgbClr val="002060"/>
                </a:solidFill>
              </a:rPr>
              <a:t>занимают важное место в жизнедеятельности детей. В этих играх закрепляются знания правил дорожного движения, расширяются знания детей о транспортных средствах, светофоре и значении его сигналов; прививаются умения и навыки правильного поведения на улице; развивается интерес к движению транспорта и пешеходов, к самому транспорту; формируется уважение к труду водителей транспортных средств, сотрудников ГИБДД.</a:t>
            </a:r>
            <a:r>
              <a:rPr lang="ru-RU" sz="2200" i="1" dirty="0" smtClean="0">
                <a:solidFill>
                  <a:srgbClr val="0070C0"/>
                </a:solidFill>
              </a:rPr>
              <a:t> </a:t>
            </a:r>
            <a:endParaRPr lang="ru-RU" sz="2200" i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Documents and Settings\111\Рабочий стол\последняя\IMG_5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04602">
            <a:off x="324488" y="3610842"/>
            <a:ext cx="3979073" cy="29829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 rot="21336907">
            <a:off x="584448" y="2972035"/>
            <a:ext cx="3013641" cy="45479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«Такси»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 rot="324956">
            <a:off x="5070666" y="2858478"/>
            <a:ext cx="2999989" cy="506161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«Зажги светофор»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7" name="Picture 2" descr="C:\Users\Ник\Desktop\К моей презентации ПДД\IMG_50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30142">
            <a:off x="4386842" y="3606999"/>
            <a:ext cx="4214673" cy="2850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</TotalTime>
  <Words>418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                                                            ДОРОЖНАЯ   АЗБУКА </vt:lpstr>
      <vt:lpstr>                   Актуальность.</vt:lpstr>
      <vt:lpstr>                            </vt:lpstr>
      <vt:lpstr>Поставленные задачи реализуются через различные виды мероприятий</vt:lpstr>
      <vt:lpstr>Слайд 5</vt:lpstr>
      <vt:lpstr>           Для  развития умений самостоятельно ориентироваться на улице использутся настольная и настенная магнитно-маркерные доски «Азбука дорожного                       движения» . </vt:lpstr>
      <vt:lpstr>Слайд 7</vt:lpstr>
      <vt:lpstr>Слайд 8</vt:lpstr>
      <vt:lpstr>  Подвижные игры занимают важное место в жизнедеятельности детей. В этих играх закрепляются знания правил дорожного движения, расширяются знания детей о транспортных средствах, светофоре и значении его сигналов; прививаются умения и навыки правильного поведения на улице; развивается интерес к движению транспорта и пешеходов, к самому транспорту; формируется уважение к труду водителей транспортных средств, сотрудников ГИБДД. </vt:lpstr>
      <vt:lpstr>Слайд 10</vt:lpstr>
      <vt:lpstr>Слайд 11</vt:lpstr>
      <vt:lpstr>Слайд 12</vt:lpstr>
      <vt:lpstr> Музыкально-ритмические  развивают познавательные и творческие способности детей, чувство ритма, выразительность, ориентировку в пространстве, эмоциональные чувства.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ПРЕЗЕНТАЦИОННЫЙ       МАТЕРИАЛ ОПЫТА                                         РАБОТЫ С ПРОВЕДЕНИЕМ         МАСТЕР- КЛАССА        «ДОРОЖНАЯ АЗБУКА»</dc:title>
  <dc:creator>Ник</dc:creator>
  <cp:lastModifiedBy>Ник</cp:lastModifiedBy>
  <cp:revision>114</cp:revision>
  <dcterms:created xsi:type="dcterms:W3CDTF">2016-11-12T18:37:03Z</dcterms:created>
  <dcterms:modified xsi:type="dcterms:W3CDTF">2016-12-11T13:24:25Z</dcterms:modified>
</cp:coreProperties>
</file>