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3" r:id="rId1"/>
    <p:sldMasterId id="2147483740" r:id="rId2"/>
  </p:sldMasterIdLst>
  <p:notesMasterIdLst>
    <p:notesMasterId r:id="rId16"/>
  </p:notesMasterIdLst>
  <p:handoutMasterIdLst>
    <p:handoutMasterId r:id="rId17"/>
  </p:handoutMasterIdLst>
  <p:sldIdLst>
    <p:sldId id="257" r:id="rId3"/>
    <p:sldId id="268" r:id="rId4"/>
    <p:sldId id="285" r:id="rId5"/>
    <p:sldId id="269" r:id="rId6"/>
    <p:sldId id="263" r:id="rId7"/>
    <p:sldId id="279" r:id="rId8"/>
    <p:sldId id="277" r:id="rId9"/>
    <p:sldId id="275" r:id="rId10"/>
    <p:sldId id="283" r:id="rId11"/>
    <p:sldId id="284" r:id="rId12"/>
    <p:sldId id="282" r:id="rId13"/>
    <p:sldId id="266" r:id="rId14"/>
    <p:sldId id="273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6349" autoAdjust="0"/>
  </p:normalViewPr>
  <p:slideViewPr>
    <p:cSldViewPr snapToGrid="0">
      <p:cViewPr varScale="1">
        <p:scale>
          <a:sx n="107" d="100"/>
          <a:sy n="107" d="100"/>
        </p:scale>
        <p:origin x="108" y="4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6" d="100"/>
          <a:sy n="86" d="100"/>
        </p:scale>
        <p:origin x="3144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290A80A-3478-40DD-B2BA-77FF5A3F62D7}" type="doc">
      <dgm:prSet loTypeId="urn:microsoft.com/office/officeart/2005/8/layout/list1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6058C453-3846-496E-97EC-8CADCF12931F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диагностика речевого развития детей;</a:t>
          </a:r>
          <a:b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endParaRPr lang="ru-RU" sz="2000" dirty="0"/>
        </a:p>
      </dgm:t>
    </dgm:pt>
    <dgm:pt modelId="{519297A8-EE20-458C-BAE1-E467DBE0B3E1}" type="parTrans" cxnId="{E4BA82B6-1753-4C7F-9622-4A249C1D140F}">
      <dgm:prSet/>
      <dgm:spPr/>
      <dgm:t>
        <a:bodyPr/>
        <a:lstStyle/>
        <a:p>
          <a:endParaRPr lang="ru-RU"/>
        </a:p>
      </dgm:t>
    </dgm:pt>
    <dgm:pt modelId="{4FE34835-C781-4F61-B773-7F365D4B904D}" type="sibTrans" cxnId="{E4BA82B6-1753-4C7F-9622-4A249C1D140F}">
      <dgm:prSet/>
      <dgm:spPr/>
      <dgm:t>
        <a:bodyPr/>
        <a:lstStyle/>
        <a:p>
          <a:endParaRPr lang="ru-RU"/>
        </a:p>
      </dgm:t>
    </dgm:pt>
    <dgm:pt modelId="{0326085A-40F6-4198-A663-ABAF76B87DA6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практическое взаимодействие;</a:t>
          </a:r>
          <a:b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endParaRPr lang="ru-RU" sz="2000" dirty="0"/>
        </a:p>
      </dgm:t>
    </dgm:pt>
    <dgm:pt modelId="{887AFC1B-5376-4FAD-8867-1F8F993E9AA7}" type="parTrans" cxnId="{9324A681-0444-4216-B5F9-8BD4FE9663E8}">
      <dgm:prSet/>
      <dgm:spPr/>
      <dgm:t>
        <a:bodyPr/>
        <a:lstStyle/>
        <a:p>
          <a:endParaRPr lang="ru-RU"/>
        </a:p>
      </dgm:t>
    </dgm:pt>
    <dgm:pt modelId="{040E278A-87D1-4E6F-B0B3-C31C6C063F6C}" type="sibTrans" cxnId="{9324A681-0444-4216-B5F9-8BD4FE9663E8}">
      <dgm:prSet/>
      <dgm:spPr/>
      <dgm:t>
        <a:bodyPr/>
        <a:lstStyle/>
        <a:p>
          <a:endParaRPr lang="ru-RU"/>
        </a:p>
      </dgm:t>
    </dgm:pt>
    <dgm:pt modelId="{61CC16F2-F478-4B8B-8523-B69AB197130F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консультативно-просветительская работа.</a:t>
          </a:r>
          <a:b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endParaRPr lang="ru-RU" sz="2000" b="1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07DEB1E9-F357-4B14-B7A2-87B6C75615ED}" type="parTrans" cxnId="{BA59B3DF-2875-4B48-9B48-E5F0D40E9032}">
      <dgm:prSet/>
      <dgm:spPr/>
      <dgm:t>
        <a:bodyPr/>
        <a:lstStyle/>
        <a:p>
          <a:endParaRPr lang="ru-RU"/>
        </a:p>
      </dgm:t>
    </dgm:pt>
    <dgm:pt modelId="{7DCE91E6-5934-4652-870B-7E5B0DD4526E}" type="sibTrans" cxnId="{BA59B3DF-2875-4B48-9B48-E5F0D40E9032}">
      <dgm:prSet/>
      <dgm:spPr/>
      <dgm:t>
        <a:bodyPr/>
        <a:lstStyle/>
        <a:p>
          <a:endParaRPr lang="ru-RU"/>
        </a:p>
      </dgm:t>
    </dgm:pt>
    <dgm:pt modelId="{852FDF75-8A88-43B1-B50C-07459CC12DF8}" type="pres">
      <dgm:prSet presAssocID="{9290A80A-3478-40DD-B2BA-77FF5A3F62D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4D67B19-3BBE-4343-AEFD-A107E2CE2853}" type="pres">
      <dgm:prSet presAssocID="{6058C453-3846-496E-97EC-8CADCF12931F}" presName="parentLin" presStyleCnt="0"/>
      <dgm:spPr/>
    </dgm:pt>
    <dgm:pt modelId="{994E2FA3-C91E-46DF-B597-97E13DC3C33A}" type="pres">
      <dgm:prSet presAssocID="{6058C453-3846-496E-97EC-8CADCF12931F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7BC659BD-7480-4521-8138-715DE2EEB4C0}" type="pres">
      <dgm:prSet presAssocID="{6058C453-3846-496E-97EC-8CADCF12931F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E907C8-80B8-4C84-B0F9-B4134868F43E}" type="pres">
      <dgm:prSet presAssocID="{6058C453-3846-496E-97EC-8CADCF12931F}" presName="negativeSpace" presStyleCnt="0"/>
      <dgm:spPr/>
    </dgm:pt>
    <dgm:pt modelId="{A939CD03-B6CC-4771-BCC2-3E466E30ABE8}" type="pres">
      <dgm:prSet presAssocID="{6058C453-3846-496E-97EC-8CADCF12931F}" presName="childText" presStyleLbl="conFgAcc1" presStyleIdx="0" presStyleCnt="3">
        <dgm:presLayoutVars>
          <dgm:bulletEnabled val="1"/>
        </dgm:presLayoutVars>
      </dgm:prSet>
      <dgm:spPr>
        <a:solidFill>
          <a:schemeClr val="accent2">
            <a:alpha val="90000"/>
          </a:schemeClr>
        </a:solidFill>
      </dgm:spPr>
    </dgm:pt>
    <dgm:pt modelId="{AB7B6D9C-8976-4AE1-BA22-D4DE8C8198FC}" type="pres">
      <dgm:prSet presAssocID="{4FE34835-C781-4F61-B773-7F365D4B904D}" presName="spaceBetweenRectangles" presStyleCnt="0"/>
      <dgm:spPr/>
    </dgm:pt>
    <dgm:pt modelId="{1FAC8A59-63ED-4CB9-9B3F-72C126D07653}" type="pres">
      <dgm:prSet presAssocID="{0326085A-40F6-4198-A663-ABAF76B87DA6}" presName="parentLin" presStyleCnt="0"/>
      <dgm:spPr/>
    </dgm:pt>
    <dgm:pt modelId="{1EF12737-7803-4897-83EB-91EE8C0D0C09}" type="pres">
      <dgm:prSet presAssocID="{0326085A-40F6-4198-A663-ABAF76B87DA6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700B035A-F209-4C96-BAEF-4AF4D0E18FC5}" type="pres">
      <dgm:prSet presAssocID="{0326085A-40F6-4198-A663-ABAF76B87DA6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ADFEDE-FEC7-46CF-B8EF-0E29ED5C1F9A}" type="pres">
      <dgm:prSet presAssocID="{0326085A-40F6-4198-A663-ABAF76B87DA6}" presName="negativeSpace" presStyleCnt="0"/>
      <dgm:spPr/>
    </dgm:pt>
    <dgm:pt modelId="{8F0ED22D-8D37-4D6B-A8EB-ACFEAA7A614F}" type="pres">
      <dgm:prSet presAssocID="{0326085A-40F6-4198-A663-ABAF76B87DA6}" presName="childText" presStyleLbl="conFgAcc1" presStyleIdx="1" presStyleCnt="3">
        <dgm:presLayoutVars>
          <dgm:bulletEnabled val="1"/>
        </dgm:presLayoutVars>
      </dgm:prSet>
      <dgm:spPr>
        <a:solidFill>
          <a:schemeClr val="accent2">
            <a:alpha val="90000"/>
          </a:schemeClr>
        </a:solidFill>
      </dgm:spPr>
    </dgm:pt>
    <dgm:pt modelId="{DD6EE481-3995-44F0-A770-397B0C1829B7}" type="pres">
      <dgm:prSet presAssocID="{040E278A-87D1-4E6F-B0B3-C31C6C063F6C}" presName="spaceBetweenRectangles" presStyleCnt="0"/>
      <dgm:spPr/>
    </dgm:pt>
    <dgm:pt modelId="{F08830F0-D8CA-4E13-BEC1-5CCF510C24F0}" type="pres">
      <dgm:prSet presAssocID="{61CC16F2-F478-4B8B-8523-B69AB197130F}" presName="parentLin" presStyleCnt="0"/>
      <dgm:spPr/>
    </dgm:pt>
    <dgm:pt modelId="{64B94CC7-C63B-49C7-8FF8-DBF6148C7E8F}" type="pres">
      <dgm:prSet presAssocID="{61CC16F2-F478-4B8B-8523-B69AB197130F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45B0AEE5-F9CA-4459-B4E5-DBA13E80BC33}" type="pres">
      <dgm:prSet presAssocID="{61CC16F2-F478-4B8B-8523-B69AB197130F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207650-98A5-4296-9FCD-21E99A6A84D9}" type="pres">
      <dgm:prSet presAssocID="{61CC16F2-F478-4B8B-8523-B69AB197130F}" presName="negativeSpace" presStyleCnt="0"/>
      <dgm:spPr/>
    </dgm:pt>
    <dgm:pt modelId="{F4145FE7-27A0-4D9A-B667-D835C32FBA9A}" type="pres">
      <dgm:prSet presAssocID="{61CC16F2-F478-4B8B-8523-B69AB197130F}" presName="childText" presStyleLbl="conFgAcc1" presStyleIdx="2" presStyleCnt="3">
        <dgm:presLayoutVars>
          <dgm:bulletEnabled val="1"/>
        </dgm:presLayoutVars>
      </dgm:prSet>
      <dgm:spPr>
        <a:solidFill>
          <a:schemeClr val="accent2">
            <a:alpha val="90000"/>
          </a:schemeClr>
        </a:solidFill>
      </dgm:spPr>
    </dgm:pt>
  </dgm:ptLst>
  <dgm:cxnLst>
    <dgm:cxn modelId="{E4BA82B6-1753-4C7F-9622-4A249C1D140F}" srcId="{9290A80A-3478-40DD-B2BA-77FF5A3F62D7}" destId="{6058C453-3846-496E-97EC-8CADCF12931F}" srcOrd="0" destOrd="0" parTransId="{519297A8-EE20-458C-BAE1-E467DBE0B3E1}" sibTransId="{4FE34835-C781-4F61-B773-7F365D4B904D}"/>
    <dgm:cxn modelId="{EE22377E-CE65-4C3F-BB17-3FF172B4469B}" type="presOf" srcId="{0326085A-40F6-4198-A663-ABAF76B87DA6}" destId="{700B035A-F209-4C96-BAEF-4AF4D0E18FC5}" srcOrd="1" destOrd="0" presId="urn:microsoft.com/office/officeart/2005/8/layout/list1"/>
    <dgm:cxn modelId="{9324A681-0444-4216-B5F9-8BD4FE9663E8}" srcId="{9290A80A-3478-40DD-B2BA-77FF5A3F62D7}" destId="{0326085A-40F6-4198-A663-ABAF76B87DA6}" srcOrd="1" destOrd="0" parTransId="{887AFC1B-5376-4FAD-8867-1F8F993E9AA7}" sibTransId="{040E278A-87D1-4E6F-B0B3-C31C6C063F6C}"/>
    <dgm:cxn modelId="{70C9A3E1-F873-4F96-857F-16F10E477985}" type="presOf" srcId="{6058C453-3846-496E-97EC-8CADCF12931F}" destId="{7BC659BD-7480-4521-8138-715DE2EEB4C0}" srcOrd="1" destOrd="0" presId="urn:microsoft.com/office/officeart/2005/8/layout/list1"/>
    <dgm:cxn modelId="{BA59B3DF-2875-4B48-9B48-E5F0D40E9032}" srcId="{9290A80A-3478-40DD-B2BA-77FF5A3F62D7}" destId="{61CC16F2-F478-4B8B-8523-B69AB197130F}" srcOrd="2" destOrd="0" parTransId="{07DEB1E9-F357-4B14-B7A2-87B6C75615ED}" sibTransId="{7DCE91E6-5934-4652-870B-7E5B0DD4526E}"/>
    <dgm:cxn modelId="{1537DF77-E424-4D65-AA03-4C522ABC692A}" type="presOf" srcId="{61CC16F2-F478-4B8B-8523-B69AB197130F}" destId="{64B94CC7-C63B-49C7-8FF8-DBF6148C7E8F}" srcOrd="0" destOrd="0" presId="urn:microsoft.com/office/officeart/2005/8/layout/list1"/>
    <dgm:cxn modelId="{3F60C979-8E1B-41C1-A00C-FA6AE8922740}" type="presOf" srcId="{6058C453-3846-496E-97EC-8CADCF12931F}" destId="{994E2FA3-C91E-46DF-B597-97E13DC3C33A}" srcOrd="0" destOrd="0" presId="urn:microsoft.com/office/officeart/2005/8/layout/list1"/>
    <dgm:cxn modelId="{4204388D-A23B-40BF-AA00-DEE667E0EEB0}" type="presOf" srcId="{0326085A-40F6-4198-A663-ABAF76B87DA6}" destId="{1EF12737-7803-4897-83EB-91EE8C0D0C09}" srcOrd="0" destOrd="0" presId="urn:microsoft.com/office/officeart/2005/8/layout/list1"/>
    <dgm:cxn modelId="{00E7FADA-1EEB-4DED-9F0B-870C5407B6BA}" type="presOf" srcId="{9290A80A-3478-40DD-B2BA-77FF5A3F62D7}" destId="{852FDF75-8A88-43B1-B50C-07459CC12DF8}" srcOrd="0" destOrd="0" presId="urn:microsoft.com/office/officeart/2005/8/layout/list1"/>
    <dgm:cxn modelId="{2877EA33-F887-4498-9613-CBC26C2D0BFB}" type="presOf" srcId="{61CC16F2-F478-4B8B-8523-B69AB197130F}" destId="{45B0AEE5-F9CA-4459-B4E5-DBA13E80BC33}" srcOrd="1" destOrd="0" presId="urn:microsoft.com/office/officeart/2005/8/layout/list1"/>
    <dgm:cxn modelId="{784A5BBB-071A-40DA-B6B0-1DD1214ABE9B}" type="presParOf" srcId="{852FDF75-8A88-43B1-B50C-07459CC12DF8}" destId="{54D67B19-3BBE-4343-AEFD-A107E2CE2853}" srcOrd="0" destOrd="0" presId="urn:microsoft.com/office/officeart/2005/8/layout/list1"/>
    <dgm:cxn modelId="{EB7076F4-D5B6-4179-8074-FA27AED29AD7}" type="presParOf" srcId="{54D67B19-3BBE-4343-AEFD-A107E2CE2853}" destId="{994E2FA3-C91E-46DF-B597-97E13DC3C33A}" srcOrd="0" destOrd="0" presId="urn:microsoft.com/office/officeart/2005/8/layout/list1"/>
    <dgm:cxn modelId="{6D5994B2-7BD5-4DF2-8AF5-3ED23992B5D5}" type="presParOf" srcId="{54D67B19-3BBE-4343-AEFD-A107E2CE2853}" destId="{7BC659BD-7480-4521-8138-715DE2EEB4C0}" srcOrd="1" destOrd="0" presId="urn:microsoft.com/office/officeart/2005/8/layout/list1"/>
    <dgm:cxn modelId="{3FD18021-921C-44D7-81B9-D949BF945D12}" type="presParOf" srcId="{852FDF75-8A88-43B1-B50C-07459CC12DF8}" destId="{F2E907C8-80B8-4C84-B0F9-B4134868F43E}" srcOrd="1" destOrd="0" presId="urn:microsoft.com/office/officeart/2005/8/layout/list1"/>
    <dgm:cxn modelId="{48C5BE6C-8D40-4801-8E46-D0BD66B80C6D}" type="presParOf" srcId="{852FDF75-8A88-43B1-B50C-07459CC12DF8}" destId="{A939CD03-B6CC-4771-BCC2-3E466E30ABE8}" srcOrd="2" destOrd="0" presId="urn:microsoft.com/office/officeart/2005/8/layout/list1"/>
    <dgm:cxn modelId="{71B177B4-3B0F-4D04-BC44-80BE39C36328}" type="presParOf" srcId="{852FDF75-8A88-43B1-B50C-07459CC12DF8}" destId="{AB7B6D9C-8976-4AE1-BA22-D4DE8C8198FC}" srcOrd="3" destOrd="0" presId="urn:microsoft.com/office/officeart/2005/8/layout/list1"/>
    <dgm:cxn modelId="{27407D61-D3FF-4E00-A6AE-61A07E7D71C2}" type="presParOf" srcId="{852FDF75-8A88-43B1-B50C-07459CC12DF8}" destId="{1FAC8A59-63ED-4CB9-9B3F-72C126D07653}" srcOrd="4" destOrd="0" presId="urn:microsoft.com/office/officeart/2005/8/layout/list1"/>
    <dgm:cxn modelId="{753DAE12-F6E8-4F6E-B3A3-98FB7CB1EAE1}" type="presParOf" srcId="{1FAC8A59-63ED-4CB9-9B3F-72C126D07653}" destId="{1EF12737-7803-4897-83EB-91EE8C0D0C09}" srcOrd="0" destOrd="0" presId="urn:microsoft.com/office/officeart/2005/8/layout/list1"/>
    <dgm:cxn modelId="{09E7E64C-A8AB-4F1A-8645-38B289D59D29}" type="presParOf" srcId="{1FAC8A59-63ED-4CB9-9B3F-72C126D07653}" destId="{700B035A-F209-4C96-BAEF-4AF4D0E18FC5}" srcOrd="1" destOrd="0" presId="urn:microsoft.com/office/officeart/2005/8/layout/list1"/>
    <dgm:cxn modelId="{9435476E-FA90-4F8D-8566-38C691A42932}" type="presParOf" srcId="{852FDF75-8A88-43B1-B50C-07459CC12DF8}" destId="{79ADFEDE-FEC7-46CF-B8EF-0E29ED5C1F9A}" srcOrd="5" destOrd="0" presId="urn:microsoft.com/office/officeart/2005/8/layout/list1"/>
    <dgm:cxn modelId="{972AA6F4-0E8A-4049-B8B7-76CBCE22F161}" type="presParOf" srcId="{852FDF75-8A88-43B1-B50C-07459CC12DF8}" destId="{8F0ED22D-8D37-4D6B-A8EB-ACFEAA7A614F}" srcOrd="6" destOrd="0" presId="urn:microsoft.com/office/officeart/2005/8/layout/list1"/>
    <dgm:cxn modelId="{0951735C-DFB1-467C-911C-76F272963875}" type="presParOf" srcId="{852FDF75-8A88-43B1-B50C-07459CC12DF8}" destId="{DD6EE481-3995-44F0-A770-397B0C1829B7}" srcOrd="7" destOrd="0" presId="urn:microsoft.com/office/officeart/2005/8/layout/list1"/>
    <dgm:cxn modelId="{B96A52AB-DD81-4690-A0D6-A9330C0A6081}" type="presParOf" srcId="{852FDF75-8A88-43B1-B50C-07459CC12DF8}" destId="{F08830F0-D8CA-4E13-BEC1-5CCF510C24F0}" srcOrd="8" destOrd="0" presId="urn:microsoft.com/office/officeart/2005/8/layout/list1"/>
    <dgm:cxn modelId="{E3904CCC-0201-443B-B221-F6E5740ABE0F}" type="presParOf" srcId="{F08830F0-D8CA-4E13-BEC1-5CCF510C24F0}" destId="{64B94CC7-C63B-49C7-8FF8-DBF6148C7E8F}" srcOrd="0" destOrd="0" presId="urn:microsoft.com/office/officeart/2005/8/layout/list1"/>
    <dgm:cxn modelId="{170B7FE9-0C6D-44CA-AA3F-36263A4CC902}" type="presParOf" srcId="{F08830F0-D8CA-4E13-BEC1-5CCF510C24F0}" destId="{45B0AEE5-F9CA-4459-B4E5-DBA13E80BC33}" srcOrd="1" destOrd="0" presId="urn:microsoft.com/office/officeart/2005/8/layout/list1"/>
    <dgm:cxn modelId="{B249C2A8-1E19-4F58-95C1-637C2BAADA12}" type="presParOf" srcId="{852FDF75-8A88-43B1-B50C-07459CC12DF8}" destId="{DC207650-98A5-4296-9FCD-21E99A6A84D9}" srcOrd="9" destOrd="0" presId="urn:microsoft.com/office/officeart/2005/8/layout/list1"/>
    <dgm:cxn modelId="{74317E39-23DD-46DE-86A3-D1FD20C6F9D6}" type="presParOf" srcId="{852FDF75-8A88-43B1-B50C-07459CC12DF8}" destId="{F4145FE7-27A0-4D9A-B667-D835C32FBA9A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290A80A-3478-40DD-B2BA-77FF5A3F62D7}" type="doc">
      <dgm:prSet loTypeId="urn:microsoft.com/office/officeart/2005/8/layout/list1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6058C453-3846-496E-97EC-8CADCF12931F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диагностика речевого развития детей;</a:t>
          </a:r>
          <a:b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endParaRPr lang="ru-RU" sz="2000" dirty="0"/>
        </a:p>
      </dgm:t>
    </dgm:pt>
    <dgm:pt modelId="{519297A8-EE20-458C-BAE1-E467DBE0B3E1}" type="parTrans" cxnId="{E4BA82B6-1753-4C7F-9622-4A249C1D140F}">
      <dgm:prSet/>
      <dgm:spPr/>
      <dgm:t>
        <a:bodyPr/>
        <a:lstStyle/>
        <a:p>
          <a:endParaRPr lang="ru-RU"/>
        </a:p>
      </dgm:t>
    </dgm:pt>
    <dgm:pt modelId="{4FE34835-C781-4F61-B773-7F365D4B904D}" type="sibTrans" cxnId="{E4BA82B6-1753-4C7F-9622-4A249C1D140F}">
      <dgm:prSet/>
      <dgm:spPr/>
      <dgm:t>
        <a:bodyPr/>
        <a:lstStyle/>
        <a:p>
          <a:endParaRPr lang="ru-RU"/>
        </a:p>
      </dgm:t>
    </dgm:pt>
    <dgm:pt modelId="{0326085A-40F6-4198-A663-ABAF76B87DA6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практическое взаимодействие;</a:t>
          </a:r>
          <a:b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endParaRPr lang="ru-RU" sz="2000" dirty="0"/>
        </a:p>
      </dgm:t>
    </dgm:pt>
    <dgm:pt modelId="{887AFC1B-5376-4FAD-8867-1F8F993E9AA7}" type="parTrans" cxnId="{9324A681-0444-4216-B5F9-8BD4FE9663E8}">
      <dgm:prSet/>
      <dgm:spPr/>
      <dgm:t>
        <a:bodyPr/>
        <a:lstStyle/>
        <a:p>
          <a:endParaRPr lang="ru-RU"/>
        </a:p>
      </dgm:t>
    </dgm:pt>
    <dgm:pt modelId="{040E278A-87D1-4E6F-B0B3-C31C6C063F6C}" type="sibTrans" cxnId="{9324A681-0444-4216-B5F9-8BD4FE9663E8}">
      <dgm:prSet/>
      <dgm:spPr/>
      <dgm:t>
        <a:bodyPr/>
        <a:lstStyle/>
        <a:p>
          <a:endParaRPr lang="ru-RU"/>
        </a:p>
      </dgm:t>
    </dgm:pt>
    <dgm:pt modelId="{61CC16F2-F478-4B8B-8523-B69AB197130F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консультативно-просветительская работа.</a:t>
          </a:r>
          <a:b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endParaRPr lang="ru-RU" sz="2000" b="1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07DEB1E9-F357-4B14-B7A2-87B6C75615ED}" type="parTrans" cxnId="{BA59B3DF-2875-4B48-9B48-E5F0D40E9032}">
      <dgm:prSet/>
      <dgm:spPr/>
      <dgm:t>
        <a:bodyPr/>
        <a:lstStyle/>
        <a:p>
          <a:endParaRPr lang="ru-RU"/>
        </a:p>
      </dgm:t>
    </dgm:pt>
    <dgm:pt modelId="{7DCE91E6-5934-4652-870B-7E5B0DD4526E}" type="sibTrans" cxnId="{BA59B3DF-2875-4B48-9B48-E5F0D40E9032}">
      <dgm:prSet/>
      <dgm:spPr/>
      <dgm:t>
        <a:bodyPr/>
        <a:lstStyle/>
        <a:p>
          <a:endParaRPr lang="ru-RU"/>
        </a:p>
      </dgm:t>
    </dgm:pt>
    <dgm:pt modelId="{852FDF75-8A88-43B1-B50C-07459CC12DF8}" type="pres">
      <dgm:prSet presAssocID="{9290A80A-3478-40DD-B2BA-77FF5A3F62D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4D67B19-3BBE-4343-AEFD-A107E2CE2853}" type="pres">
      <dgm:prSet presAssocID="{6058C453-3846-496E-97EC-8CADCF12931F}" presName="parentLin" presStyleCnt="0"/>
      <dgm:spPr/>
    </dgm:pt>
    <dgm:pt modelId="{994E2FA3-C91E-46DF-B597-97E13DC3C33A}" type="pres">
      <dgm:prSet presAssocID="{6058C453-3846-496E-97EC-8CADCF12931F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7BC659BD-7480-4521-8138-715DE2EEB4C0}" type="pres">
      <dgm:prSet presAssocID="{6058C453-3846-496E-97EC-8CADCF12931F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E907C8-80B8-4C84-B0F9-B4134868F43E}" type="pres">
      <dgm:prSet presAssocID="{6058C453-3846-496E-97EC-8CADCF12931F}" presName="negativeSpace" presStyleCnt="0"/>
      <dgm:spPr/>
    </dgm:pt>
    <dgm:pt modelId="{A939CD03-B6CC-4771-BCC2-3E466E30ABE8}" type="pres">
      <dgm:prSet presAssocID="{6058C453-3846-496E-97EC-8CADCF12931F}" presName="childText" presStyleLbl="conFgAcc1" presStyleIdx="0" presStyleCnt="3">
        <dgm:presLayoutVars>
          <dgm:bulletEnabled val="1"/>
        </dgm:presLayoutVars>
      </dgm:prSet>
      <dgm:spPr>
        <a:solidFill>
          <a:schemeClr val="accent2">
            <a:alpha val="90000"/>
          </a:schemeClr>
        </a:solidFill>
      </dgm:spPr>
    </dgm:pt>
    <dgm:pt modelId="{AB7B6D9C-8976-4AE1-BA22-D4DE8C8198FC}" type="pres">
      <dgm:prSet presAssocID="{4FE34835-C781-4F61-B773-7F365D4B904D}" presName="spaceBetweenRectangles" presStyleCnt="0"/>
      <dgm:spPr/>
    </dgm:pt>
    <dgm:pt modelId="{1FAC8A59-63ED-4CB9-9B3F-72C126D07653}" type="pres">
      <dgm:prSet presAssocID="{0326085A-40F6-4198-A663-ABAF76B87DA6}" presName="parentLin" presStyleCnt="0"/>
      <dgm:spPr/>
    </dgm:pt>
    <dgm:pt modelId="{1EF12737-7803-4897-83EB-91EE8C0D0C09}" type="pres">
      <dgm:prSet presAssocID="{0326085A-40F6-4198-A663-ABAF76B87DA6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700B035A-F209-4C96-BAEF-4AF4D0E18FC5}" type="pres">
      <dgm:prSet presAssocID="{0326085A-40F6-4198-A663-ABAF76B87DA6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ADFEDE-FEC7-46CF-B8EF-0E29ED5C1F9A}" type="pres">
      <dgm:prSet presAssocID="{0326085A-40F6-4198-A663-ABAF76B87DA6}" presName="negativeSpace" presStyleCnt="0"/>
      <dgm:spPr/>
    </dgm:pt>
    <dgm:pt modelId="{8F0ED22D-8D37-4D6B-A8EB-ACFEAA7A614F}" type="pres">
      <dgm:prSet presAssocID="{0326085A-40F6-4198-A663-ABAF76B87DA6}" presName="childText" presStyleLbl="conFgAcc1" presStyleIdx="1" presStyleCnt="3">
        <dgm:presLayoutVars>
          <dgm:bulletEnabled val="1"/>
        </dgm:presLayoutVars>
      </dgm:prSet>
      <dgm:spPr>
        <a:solidFill>
          <a:schemeClr val="accent2">
            <a:alpha val="90000"/>
          </a:schemeClr>
        </a:solidFill>
      </dgm:spPr>
    </dgm:pt>
    <dgm:pt modelId="{DD6EE481-3995-44F0-A770-397B0C1829B7}" type="pres">
      <dgm:prSet presAssocID="{040E278A-87D1-4E6F-B0B3-C31C6C063F6C}" presName="spaceBetweenRectangles" presStyleCnt="0"/>
      <dgm:spPr/>
    </dgm:pt>
    <dgm:pt modelId="{F08830F0-D8CA-4E13-BEC1-5CCF510C24F0}" type="pres">
      <dgm:prSet presAssocID="{61CC16F2-F478-4B8B-8523-B69AB197130F}" presName="parentLin" presStyleCnt="0"/>
      <dgm:spPr/>
    </dgm:pt>
    <dgm:pt modelId="{64B94CC7-C63B-49C7-8FF8-DBF6148C7E8F}" type="pres">
      <dgm:prSet presAssocID="{61CC16F2-F478-4B8B-8523-B69AB197130F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45B0AEE5-F9CA-4459-B4E5-DBA13E80BC33}" type="pres">
      <dgm:prSet presAssocID="{61CC16F2-F478-4B8B-8523-B69AB197130F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207650-98A5-4296-9FCD-21E99A6A84D9}" type="pres">
      <dgm:prSet presAssocID="{61CC16F2-F478-4B8B-8523-B69AB197130F}" presName="negativeSpace" presStyleCnt="0"/>
      <dgm:spPr/>
    </dgm:pt>
    <dgm:pt modelId="{F4145FE7-27A0-4D9A-B667-D835C32FBA9A}" type="pres">
      <dgm:prSet presAssocID="{61CC16F2-F478-4B8B-8523-B69AB197130F}" presName="childText" presStyleLbl="conFgAcc1" presStyleIdx="2" presStyleCnt="3">
        <dgm:presLayoutVars>
          <dgm:bulletEnabled val="1"/>
        </dgm:presLayoutVars>
      </dgm:prSet>
      <dgm:spPr>
        <a:solidFill>
          <a:schemeClr val="accent2">
            <a:alpha val="90000"/>
          </a:schemeClr>
        </a:solidFill>
      </dgm:spPr>
    </dgm:pt>
  </dgm:ptLst>
  <dgm:cxnLst>
    <dgm:cxn modelId="{E4BA82B6-1753-4C7F-9622-4A249C1D140F}" srcId="{9290A80A-3478-40DD-B2BA-77FF5A3F62D7}" destId="{6058C453-3846-496E-97EC-8CADCF12931F}" srcOrd="0" destOrd="0" parTransId="{519297A8-EE20-458C-BAE1-E467DBE0B3E1}" sibTransId="{4FE34835-C781-4F61-B773-7F365D4B904D}"/>
    <dgm:cxn modelId="{6F93CD1E-E119-45CD-840A-83CB2A6AC5A8}" type="presOf" srcId="{61CC16F2-F478-4B8B-8523-B69AB197130F}" destId="{45B0AEE5-F9CA-4459-B4E5-DBA13E80BC33}" srcOrd="1" destOrd="0" presId="urn:microsoft.com/office/officeart/2005/8/layout/list1"/>
    <dgm:cxn modelId="{D02092F8-542B-4C58-9F06-F7FBA474DF32}" type="presOf" srcId="{0326085A-40F6-4198-A663-ABAF76B87DA6}" destId="{700B035A-F209-4C96-BAEF-4AF4D0E18FC5}" srcOrd="1" destOrd="0" presId="urn:microsoft.com/office/officeart/2005/8/layout/list1"/>
    <dgm:cxn modelId="{C82D95E0-4CAC-4BE0-9282-D4391024D18F}" type="presOf" srcId="{0326085A-40F6-4198-A663-ABAF76B87DA6}" destId="{1EF12737-7803-4897-83EB-91EE8C0D0C09}" srcOrd="0" destOrd="0" presId="urn:microsoft.com/office/officeart/2005/8/layout/list1"/>
    <dgm:cxn modelId="{9324A681-0444-4216-B5F9-8BD4FE9663E8}" srcId="{9290A80A-3478-40DD-B2BA-77FF5A3F62D7}" destId="{0326085A-40F6-4198-A663-ABAF76B87DA6}" srcOrd="1" destOrd="0" parTransId="{887AFC1B-5376-4FAD-8867-1F8F993E9AA7}" sibTransId="{040E278A-87D1-4E6F-B0B3-C31C6C063F6C}"/>
    <dgm:cxn modelId="{EABB42EC-9BA0-42D6-A038-5F7E7C0E33E1}" type="presOf" srcId="{61CC16F2-F478-4B8B-8523-B69AB197130F}" destId="{64B94CC7-C63B-49C7-8FF8-DBF6148C7E8F}" srcOrd="0" destOrd="0" presId="urn:microsoft.com/office/officeart/2005/8/layout/list1"/>
    <dgm:cxn modelId="{4945DB4C-2487-44B9-A4B4-1EC59EC399E0}" type="presOf" srcId="{6058C453-3846-496E-97EC-8CADCF12931F}" destId="{7BC659BD-7480-4521-8138-715DE2EEB4C0}" srcOrd="1" destOrd="0" presId="urn:microsoft.com/office/officeart/2005/8/layout/list1"/>
    <dgm:cxn modelId="{BA59B3DF-2875-4B48-9B48-E5F0D40E9032}" srcId="{9290A80A-3478-40DD-B2BA-77FF5A3F62D7}" destId="{61CC16F2-F478-4B8B-8523-B69AB197130F}" srcOrd="2" destOrd="0" parTransId="{07DEB1E9-F357-4B14-B7A2-87B6C75615ED}" sibTransId="{7DCE91E6-5934-4652-870B-7E5B0DD4526E}"/>
    <dgm:cxn modelId="{5A4DB2CA-3CA3-4BBB-9858-48A7D3C5DEA3}" type="presOf" srcId="{9290A80A-3478-40DD-B2BA-77FF5A3F62D7}" destId="{852FDF75-8A88-43B1-B50C-07459CC12DF8}" srcOrd="0" destOrd="0" presId="urn:microsoft.com/office/officeart/2005/8/layout/list1"/>
    <dgm:cxn modelId="{927CF47E-9574-4F15-97CD-4EE0EADC5C64}" type="presOf" srcId="{6058C453-3846-496E-97EC-8CADCF12931F}" destId="{994E2FA3-C91E-46DF-B597-97E13DC3C33A}" srcOrd="0" destOrd="0" presId="urn:microsoft.com/office/officeart/2005/8/layout/list1"/>
    <dgm:cxn modelId="{BF5E916F-5781-4FBC-A70F-6DC2AF70A830}" type="presParOf" srcId="{852FDF75-8A88-43B1-B50C-07459CC12DF8}" destId="{54D67B19-3BBE-4343-AEFD-A107E2CE2853}" srcOrd="0" destOrd="0" presId="urn:microsoft.com/office/officeart/2005/8/layout/list1"/>
    <dgm:cxn modelId="{A644A7D7-B85E-44E8-A4B2-B832F54F3E8B}" type="presParOf" srcId="{54D67B19-3BBE-4343-AEFD-A107E2CE2853}" destId="{994E2FA3-C91E-46DF-B597-97E13DC3C33A}" srcOrd="0" destOrd="0" presId="urn:microsoft.com/office/officeart/2005/8/layout/list1"/>
    <dgm:cxn modelId="{A3E23321-14BC-40AC-A752-06009B7EA2F1}" type="presParOf" srcId="{54D67B19-3BBE-4343-AEFD-A107E2CE2853}" destId="{7BC659BD-7480-4521-8138-715DE2EEB4C0}" srcOrd="1" destOrd="0" presId="urn:microsoft.com/office/officeart/2005/8/layout/list1"/>
    <dgm:cxn modelId="{F23147F4-C314-4327-B0EE-3B3D6757FA3E}" type="presParOf" srcId="{852FDF75-8A88-43B1-B50C-07459CC12DF8}" destId="{F2E907C8-80B8-4C84-B0F9-B4134868F43E}" srcOrd="1" destOrd="0" presId="urn:microsoft.com/office/officeart/2005/8/layout/list1"/>
    <dgm:cxn modelId="{A4926556-7F35-4A24-ADC0-12F41A8B8D64}" type="presParOf" srcId="{852FDF75-8A88-43B1-B50C-07459CC12DF8}" destId="{A939CD03-B6CC-4771-BCC2-3E466E30ABE8}" srcOrd="2" destOrd="0" presId="urn:microsoft.com/office/officeart/2005/8/layout/list1"/>
    <dgm:cxn modelId="{A6137A0D-BF56-4E40-8B38-1469D43EC004}" type="presParOf" srcId="{852FDF75-8A88-43B1-B50C-07459CC12DF8}" destId="{AB7B6D9C-8976-4AE1-BA22-D4DE8C8198FC}" srcOrd="3" destOrd="0" presId="urn:microsoft.com/office/officeart/2005/8/layout/list1"/>
    <dgm:cxn modelId="{86D6384E-7468-4012-880B-37C4E532DB6E}" type="presParOf" srcId="{852FDF75-8A88-43B1-B50C-07459CC12DF8}" destId="{1FAC8A59-63ED-4CB9-9B3F-72C126D07653}" srcOrd="4" destOrd="0" presId="urn:microsoft.com/office/officeart/2005/8/layout/list1"/>
    <dgm:cxn modelId="{272B668A-5694-426D-98DC-8E7BD92CFD90}" type="presParOf" srcId="{1FAC8A59-63ED-4CB9-9B3F-72C126D07653}" destId="{1EF12737-7803-4897-83EB-91EE8C0D0C09}" srcOrd="0" destOrd="0" presId="urn:microsoft.com/office/officeart/2005/8/layout/list1"/>
    <dgm:cxn modelId="{712429EF-0BF1-4C19-874F-1351A1D75120}" type="presParOf" srcId="{1FAC8A59-63ED-4CB9-9B3F-72C126D07653}" destId="{700B035A-F209-4C96-BAEF-4AF4D0E18FC5}" srcOrd="1" destOrd="0" presId="urn:microsoft.com/office/officeart/2005/8/layout/list1"/>
    <dgm:cxn modelId="{86248BC4-684B-43C8-A653-1626B7CA8133}" type="presParOf" srcId="{852FDF75-8A88-43B1-B50C-07459CC12DF8}" destId="{79ADFEDE-FEC7-46CF-B8EF-0E29ED5C1F9A}" srcOrd="5" destOrd="0" presId="urn:microsoft.com/office/officeart/2005/8/layout/list1"/>
    <dgm:cxn modelId="{D8CB4632-BAC1-4E11-A9B6-FE5F941A2EC5}" type="presParOf" srcId="{852FDF75-8A88-43B1-B50C-07459CC12DF8}" destId="{8F0ED22D-8D37-4D6B-A8EB-ACFEAA7A614F}" srcOrd="6" destOrd="0" presId="urn:microsoft.com/office/officeart/2005/8/layout/list1"/>
    <dgm:cxn modelId="{016C9372-6176-4A47-90C5-1478F35A83B0}" type="presParOf" srcId="{852FDF75-8A88-43B1-B50C-07459CC12DF8}" destId="{DD6EE481-3995-44F0-A770-397B0C1829B7}" srcOrd="7" destOrd="0" presId="urn:microsoft.com/office/officeart/2005/8/layout/list1"/>
    <dgm:cxn modelId="{624B0EBB-BD9F-4518-8989-3943460E615D}" type="presParOf" srcId="{852FDF75-8A88-43B1-B50C-07459CC12DF8}" destId="{F08830F0-D8CA-4E13-BEC1-5CCF510C24F0}" srcOrd="8" destOrd="0" presId="urn:microsoft.com/office/officeart/2005/8/layout/list1"/>
    <dgm:cxn modelId="{1408533A-B6B7-4AAD-961B-254D3ACEA0A0}" type="presParOf" srcId="{F08830F0-D8CA-4E13-BEC1-5CCF510C24F0}" destId="{64B94CC7-C63B-49C7-8FF8-DBF6148C7E8F}" srcOrd="0" destOrd="0" presId="urn:microsoft.com/office/officeart/2005/8/layout/list1"/>
    <dgm:cxn modelId="{7AEA6C25-3468-407B-B0A6-03A0FB925D55}" type="presParOf" srcId="{F08830F0-D8CA-4E13-BEC1-5CCF510C24F0}" destId="{45B0AEE5-F9CA-4459-B4E5-DBA13E80BC33}" srcOrd="1" destOrd="0" presId="urn:microsoft.com/office/officeart/2005/8/layout/list1"/>
    <dgm:cxn modelId="{0F993505-AB27-4344-B5EA-33CBC1C365D9}" type="presParOf" srcId="{852FDF75-8A88-43B1-B50C-07459CC12DF8}" destId="{DC207650-98A5-4296-9FCD-21E99A6A84D9}" srcOrd="9" destOrd="0" presId="urn:microsoft.com/office/officeart/2005/8/layout/list1"/>
    <dgm:cxn modelId="{F7A0519A-AF3E-45FD-9C18-545BCBF29286}" type="presParOf" srcId="{852FDF75-8A88-43B1-B50C-07459CC12DF8}" destId="{F4145FE7-27A0-4D9A-B667-D835C32FBA9A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F4F29FC-0D86-49A9-BFFC-01A11470ED10}" type="doc">
      <dgm:prSet loTypeId="urn:microsoft.com/office/officeart/2005/8/layout/vList2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BF0195F5-C471-47EA-A96D-421A8ABBB64C}">
      <dgm:prSet phldrT="[Текст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pPr marL="0" marR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b="1" i="0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1) анализ результатов образовательной деятельности по коррекционной работе;</a:t>
          </a:r>
        </a:p>
        <a:p>
          <a:pPr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dirty="0">
            <a:solidFill>
              <a:schemeClr val="tx1"/>
            </a:solidFill>
          </a:endParaRPr>
        </a:p>
      </dgm:t>
    </dgm:pt>
    <dgm:pt modelId="{8D40A143-D004-4D46-8AB8-C732FE4A69E4}" type="parTrans" cxnId="{CCBEAF56-83E5-444C-886C-9911DC12F620}">
      <dgm:prSet/>
      <dgm:spPr/>
      <dgm:t>
        <a:bodyPr/>
        <a:lstStyle/>
        <a:p>
          <a:endParaRPr lang="ru-RU"/>
        </a:p>
      </dgm:t>
    </dgm:pt>
    <dgm:pt modelId="{F8167E12-F09A-4C78-9077-50E476881AF0}" type="sibTrans" cxnId="{CCBEAF56-83E5-444C-886C-9911DC12F620}">
      <dgm:prSet/>
      <dgm:spPr/>
      <dgm:t>
        <a:bodyPr/>
        <a:lstStyle/>
        <a:p>
          <a:endParaRPr lang="ru-RU"/>
        </a:p>
      </dgm:t>
    </dgm:pt>
    <dgm:pt modelId="{E05C2FDA-AF3F-473F-BB2C-33565E7084CF}">
      <dgm:prSet phldrT="[Текст]" custT="1"/>
      <dgm:spPr>
        <a:solidFill>
          <a:schemeClr val="accent1">
            <a:lumMod val="75000"/>
          </a:schemeClr>
        </a:solidFill>
      </dgm:spPr>
      <dgm:t>
        <a:bodyPr/>
        <a:lstStyle/>
        <a:p>
          <a:pPr marL="0" marR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b="1" i="0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2) подготовка и обсуждение учебно-методических пособий и дидактических материалов по логопедии, </a:t>
          </a:r>
        </a:p>
        <a:p>
          <a:pPr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b="1" dirty="0">
            <a:solidFill>
              <a:schemeClr val="tx1"/>
            </a:solidFill>
          </a:endParaRPr>
        </a:p>
      </dgm:t>
    </dgm:pt>
    <dgm:pt modelId="{2C7F359B-53D2-4C28-85F4-A7F48B6B2C5E}" type="parTrans" cxnId="{BAF8D814-66BF-49DC-8AB8-7AB125136FBE}">
      <dgm:prSet/>
      <dgm:spPr/>
      <dgm:t>
        <a:bodyPr/>
        <a:lstStyle/>
        <a:p>
          <a:endParaRPr lang="ru-RU"/>
        </a:p>
      </dgm:t>
    </dgm:pt>
    <dgm:pt modelId="{7623C6DC-BC39-40F8-96AB-C0ACB27E19F6}" type="sibTrans" cxnId="{BAF8D814-66BF-49DC-8AB8-7AB125136FBE}">
      <dgm:prSet/>
      <dgm:spPr/>
      <dgm:t>
        <a:bodyPr/>
        <a:lstStyle/>
        <a:p>
          <a:endParaRPr lang="ru-RU"/>
        </a:p>
      </dgm:t>
    </dgm:pt>
    <dgm:pt modelId="{61B32DDF-3C52-446E-97D2-4AF6EFD3F3F1}">
      <dgm:prSet phldrT="[Текст]" custT="1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pPr marL="0" marR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3</a:t>
          </a:r>
          <a:r>
            <a:rPr lang="ru-RU" sz="1600" b="1" i="0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) подготовка и обсуждение докладов по вопросам методики проведения диагностики и коррекции речевых нарушений,</a:t>
          </a:r>
          <a:endParaRPr lang="ru-RU" sz="1600" b="1" dirty="0">
            <a:solidFill>
              <a:schemeClr val="tx1"/>
            </a:solidFill>
          </a:endParaRPr>
        </a:p>
      </dgm:t>
    </dgm:pt>
    <dgm:pt modelId="{7CF1F50D-0F37-459A-AA4D-575C4DEB8C76}" type="parTrans" cxnId="{5FD1CF88-3749-4F81-A572-F0555C6AD0DE}">
      <dgm:prSet/>
      <dgm:spPr/>
      <dgm:t>
        <a:bodyPr/>
        <a:lstStyle/>
        <a:p>
          <a:endParaRPr lang="ru-RU"/>
        </a:p>
      </dgm:t>
    </dgm:pt>
    <dgm:pt modelId="{09338BCE-B0A7-4A86-9FE8-80CE351EF972}" type="sibTrans" cxnId="{5FD1CF88-3749-4F81-A572-F0555C6AD0DE}">
      <dgm:prSet/>
      <dgm:spPr/>
      <dgm:t>
        <a:bodyPr/>
        <a:lstStyle/>
        <a:p>
          <a:endParaRPr lang="ru-RU"/>
        </a:p>
      </dgm:t>
    </dgm:pt>
    <dgm:pt modelId="{91B84F8A-59D4-4322-9DF2-3E61ACD7DDB6}">
      <dgm:prSet/>
      <dgm:spPr/>
      <dgm:t>
        <a:bodyPr/>
        <a:lstStyle/>
        <a:p>
          <a:endParaRPr lang="ru-RU" dirty="0"/>
        </a:p>
      </dgm:t>
    </dgm:pt>
    <dgm:pt modelId="{C8624CCE-87A4-4792-98A6-89101A0E4A68}" type="parTrans" cxnId="{218F14B5-3C4D-4AF4-A28B-3EFF886EF467}">
      <dgm:prSet/>
      <dgm:spPr/>
      <dgm:t>
        <a:bodyPr/>
        <a:lstStyle/>
        <a:p>
          <a:endParaRPr lang="ru-RU"/>
        </a:p>
      </dgm:t>
    </dgm:pt>
    <dgm:pt modelId="{E9C4E7AD-F9A0-40D5-8640-58C05F1358FE}" type="sibTrans" cxnId="{218F14B5-3C4D-4AF4-A28B-3EFF886EF467}">
      <dgm:prSet/>
      <dgm:spPr/>
      <dgm:t>
        <a:bodyPr/>
        <a:lstStyle/>
        <a:p>
          <a:endParaRPr lang="ru-RU"/>
        </a:p>
      </dgm:t>
    </dgm:pt>
    <dgm:pt modelId="{3C88FE28-D29F-425F-B2E3-86DCB341A327}">
      <dgm:prSet/>
      <dgm:spPr/>
      <dgm:t>
        <a:bodyPr/>
        <a:lstStyle/>
        <a:p>
          <a:endParaRPr lang="ru-RU" dirty="0"/>
        </a:p>
      </dgm:t>
    </dgm:pt>
    <dgm:pt modelId="{9D5779F1-ED67-4743-AB61-9146CFB2A1CE}" type="parTrans" cxnId="{75E6ADDA-26B0-4C07-8303-AE9E761BF125}">
      <dgm:prSet/>
      <dgm:spPr/>
      <dgm:t>
        <a:bodyPr/>
        <a:lstStyle/>
        <a:p>
          <a:endParaRPr lang="ru-RU"/>
        </a:p>
      </dgm:t>
    </dgm:pt>
    <dgm:pt modelId="{6A747C7F-61BC-4EB1-B97D-03E49DDFEBB3}" type="sibTrans" cxnId="{75E6ADDA-26B0-4C07-8303-AE9E761BF125}">
      <dgm:prSet/>
      <dgm:spPr/>
      <dgm:t>
        <a:bodyPr/>
        <a:lstStyle/>
        <a:p>
          <a:endParaRPr lang="ru-RU"/>
        </a:p>
      </dgm:t>
    </dgm:pt>
    <dgm:pt modelId="{70559F41-DDFA-49A4-8B65-3CAB37017AF5}">
      <dgm:prSet/>
      <dgm:spPr/>
      <dgm:t>
        <a:bodyPr/>
        <a:lstStyle/>
        <a:p>
          <a:endParaRPr lang="ru-RU"/>
        </a:p>
      </dgm:t>
    </dgm:pt>
    <dgm:pt modelId="{3B075709-0B8B-4488-94B6-755C433C020E}" type="parTrans" cxnId="{70B7AE6F-E6F5-4A09-B6FE-993547618043}">
      <dgm:prSet/>
      <dgm:spPr/>
      <dgm:t>
        <a:bodyPr/>
        <a:lstStyle/>
        <a:p>
          <a:endParaRPr lang="ru-RU"/>
        </a:p>
      </dgm:t>
    </dgm:pt>
    <dgm:pt modelId="{05904B2F-9663-44C8-A74D-A1AC915E6DF5}" type="sibTrans" cxnId="{70B7AE6F-E6F5-4A09-B6FE-993547618043}">
      <dgm:prSet/>
      <dgm:spPr/>
      <dgm:t>
        <a:bodyPr/>
        <a:lstStyle/>
        <a:p>
          <a:endParaRPr lang="ru-RU"/>
        </a:p>
      </dgm:t>
    </dgm:pt>
    <dgm:pt modelId="{B52C7A40-9F5B-4F61-AEA4-464B978B9B92}">
      <dgm:prSet phldrT="[Текст]" custT="1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pPr marL="0" marR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500" b="0" i="0" dirty="0" smtClean="0">
            <a:effectLst/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0" marR="0" indent="0" algn="l" defTabSz="4000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ru-RU" sz="1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7</a:t>
          </a:r>
          <a:r>
            <a:rPr lang="ru-RU" sz="1600" b="1" i="0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) разработка и совершенствование средств повышения наглядности обучения, методики их использования в учебном процессе</a:t>
          </a:r>
          <a:endParaRPr lang="ru-RU" sz="1600" b="1" dirty="0">
            <a:solidFill>
              <a:schemeClr val="tx1"/>
            </a:solidFill>
          </a:endParaRPr>
        </a:p>
      </dgm:t>
    </dgm:pt>
    <dgm:pt modelId="{880FA766-4AA9-4367-85EF-83A02D7AF4AE}" type="parTrans" cxnId="{C08A7432-0390-48E9-A6FB-1A60C824AEC5}">
      <dgm:prSet/>
      <dgm:spPr/>
      <dgm:t>
        <a:bodyPr/>
        <a:lstStyle/>
        <a:p>
          <a:endParaRPr lang="ru-RU"/>
        </a:p>
      </dgm:t>
    </dgm:pt>
    <dgm:pt modelId="{A1333719-F54D-47C9-A845-E951CD6589AA}" type="sibTrans" cxnId="{C08A7432-0390-48E9-A6FB-1A60C824AEC5}">
      <dgm:prSet/>
      <dgm:spPr/>
      <dgm:t>
        <a:bodyPr/>
        <a:lstStyle/>
        <a:p>
          <a:endParaRPr lang="ru-RU"/>
        </a:p>
      </dgm:t>
    </dgm:pt>
    <dgm:pt modelId="{DB961120-FE9B-4457-A51C-645BF66EA519}">
      <dgm:prSet phldrT="[Текст]" custT="1"/>
      <dgm:spPr>
        <a:solidFill>
          <a:schemeClr val="accent1">
            <a:lumMod val="75000"/>
            <a:alpha val="99000"/>
          </a:schemeClr>
        </a:solidFill>
      </dgm:spPr>
      <dgm:t>
        <a:bodyPr/>
        <a:lstStyle/>
        <a:p>
          <a:pPr marL="0" marR="0" indent="0" algn="l" defTabSz="4000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endParaRPr lang="ru-RU" sz="1600" b="1" dirty="0" smtClean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0" marR="0" indent="0" algn="l" defTabSz="4000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ru-RU" sz="1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4</a:t>
          </a:r>
          <a:r>
            <a:rPr lang="ru-RU" sz="1600" b="1" i="0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) обсуждение и утверждение календарно-тематического </a:t>
          </a:r>
          <a:r>
            <a:rPr lang="ru-RU" sz="1600" b="1" i="0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плана, </a:t>
          </a:r>
          <a:r>
            <a:rPr lang="ru-RU" sz="1600" b="1" i="0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экраны звукопроизношения;</a:t>
          </a:r>
        </a:p>
        <a:p>
          <a:pPr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dirty="0"/>
        </a:p>
      </dgm:t>
    </dgm:pt>
    <dgm:pt modelId="{691C1804-4F94-4502-9F27-2AAAE6D8E89E}" type="parTrans" cxnId="{781A3C0E-9705-4684-A704-740A9C2719B8}">
      <dgm:prSet/>
      <dgm:spPr/>
      <dgm:t>
        <a:bodyPr/>
        <a:lstStyle/>
        <a:p>
          <a:endParaRPr lang="ru-RU"/>
        </a:p>
      </dgm:t>
    </dgm:pt>
    <dgm:pt modelId="{9920D321-EF86-4526-85B5-3AE40738B53A}" type="sibTrans" cxnId="{781A3C0E-9705-4684-A704-740A9C2719B8}">
      <dgm:prSet/>
      <dgm:spPr/>
      <dgm:t>
        <a:bodyPr/>
        <a:lstStyle/>
        <a:p>
          <a:endParaRPr lang="ru-RU"/>
        </a:p>
      </dgm:t>
    </dgm:pt>
    <dgm:pt modelId="{34A292AC-C7A2-4929-A97B-8EF011095782}">
      <dgm:prSet phldrT="[Текст]" custT="1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pPr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5</a:t>
          </a:r>
          <a:r>
            <a:rPr lang="ru-RU" sz="1600" b="1" i="0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) обсуждение методики проведения отдельных видов занятий и содержания дидактических материалов к ним;</a:t>
          </a:r>
          <a:endParaRPr lang="ru-RU" sz="1600" b="1" dirty="0">
            <a:solidFill>
              <a:schemeClr val="tx1"/>
            </a:solidFill>
          </a:endParaRPr>
        </a:p>
      </dgm:t>
    </dgm:pt>
    <dgm:pt modelId="{0EA96722-128F-4931-B9F5-02FCFA4BE436}" type="parTrans" cxnId="{BA6F15CE-4A15-449E-B42C-8B2A1A047400}">
      <dgm:prSet/>
      <dgm:spPr/>
      <dgm:t>
        <a:bodyPr/>
        <a:lstStyle/>
        <a:p>
          <a:endParaRPr lang="ru-RU"/>
        </a:p>
      </dgm:t>
    </dgm:pt>
    <dgm:pt modelId="{033E609F-DC2A-4D8B-9CD9-FA71F8BBF801}" type="sibTrans" cxnId="{BA6F15CE-4A15-449E-B42C-8B2A1A047400}">
      <dgm:prSet/>
      <dgm:spPr/>
      <dgm:t>
        <a:bodyPr/>
        <a:lstStyle/>
        <a:p>
          <a:endParaRPr lang="ru-RU"/>
        </a:p>
      </dgm:t>
    </dgm:pt>
    <dgm:pt modelId="{C3A09910-25B5-4A0B-8347-C6C41ECA30D2}">
      <dgm:prSet phldrT="[Текст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pPr marL="0" marR="0" indent="0" algn="l" defTabSz="4000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ru-RU" sz="1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6</a:t>
          </a:r>
          <a:r>
            <a:rPr lang="ru-RU" sz="1600" b="1" i="0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) организация и внедрение новых технологий обучения;</a:t>
          </a:r>
        </a:p>
        <a:p>
          <a:pPr marL="0" marR="0" indent="0" algn="l" defTabSz="4000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endParaRPr lang="ru-RU" sz="1600" dirty="0"/>
        </a:p>
      </dgm:t>
    </dgm:pt>
    <dgm:pt modelId="{13FA8548-2CFC-4AFA-B97F-49C7803C28CD}" type="parTrans" cxnId="{B770FB39-2C4F-4F8B-9802-A3FB11ED9874}">
      <dgm:prSet/>
      <dgm:spPr/>
      <dgm:t>
        <a:bodyPr/>
        <a:lstStyle/>
        <a:p>
          <a:endParaRPr lang="ru-RU"/>
        </a:p>
      </dgm:t>
    </dgm:pt>
    <dgm:pt modelId="{29E618E0-78E9-4060-993E-CF181EAF9325}" type="sibTrans" cxnId="{B770FB39-2C4F-4F8B-9802-A3FB11ED9874}">
      <dgm:prSet/>
      <dgm:spPr/>
      <dgm:t>
        <a:bodyPr/>
        <a:lstStyle/>
        <a:p>
          <a:endParaRPr lang="ru-RU"/>
        </a:p>
      </dgm:t>
    </dgm:pt>
    <dgm:pt modelId="{71B83B8C-FCFB-4266-AFED-28238B794AFE}">
      <dgm:prSet phldrT="[Текст]" custT="1"/>
      <dgm:spPr>
        <a:solidFill>
          <a:schemeClr val="accent1">
            <a:lumMod val="60000"/>
            <a:lumOff val="40000"/>
            <a:alpha val="99000"/>
          </a:schemeClr>
        </a:solidFill>
      </dgm:spPr>
      <dgm:t>
        <a:bodyPr/>
        <a:lstStyle/>
        <a:p>
          <a:pPr marL="0" marR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900" b="0" i="0" dirty="0" smtClean="0">
            <a:effectLst/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algn="l"/>
          <a:r>
            <a:rPr lang="ru-RU" sz="1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9</a:t>
          </a:r>
          <a:r>
            <a:rPr lang="ru-RU" sz="1600" b="1" i="0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) разработка положений о проведении выставок, конкурсов т. д.</a:t>
          </a:r>
        </a:p>
        <a:p>
          <a:pPr algn="l"/>
          <a:r>
            <a:rPr lang="ru-RU" sz="1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ru-RU" sz="1600" b="1" i="0" dirty="0" smtClean="0">
            <a:solidFill>
              <a:schemeClr val="tx1"/>
            </a:solidFill>
            <a:effectLst/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dirty="0"/>
        </a:p>
      </dgm:t>
    </dgm:pt>
    <dgm:pt modelId="{EF31EF12-889A-454C-BD66-71738F7A79BB}" type="parTrans" cxnId="{D0A900DF-54FD-4E4D-AD7A-9E690221660F}">
      <dgm:prSet/>
      <dgm:spPr/>
      <dgm:t>
        <a:bodyPr/>
        <a:lstStyle/>
        <a:p>
          <a:endParaRPr lang="ru-RU"/>
        </a:p>
      </dgm:t>
    </dgm:pt>
    <dgm:pt modelId="{00073E5D-2069-437B-97E7-599DDFE81449}" type="sibTrans" cxnId="{D0A900DF-54FD-4E4D-AD7A-9E690221660F}">
      <dgm:prSet/>
      <dgm:spPr/>
      <dgm:t>
        <a:bodyPr/>
        <a:lstStyle/>
        <a:p>
          <a:endParaRPr lang="ru-RU"/>
        </a:p>
      </dgm:t>
    </dgm:pt>
    <dgm:pt modelId="{AD70F99F-AC10-4441-87B4-1CE8CF231EC9}">
      <dgm:prSet phldrT="[Текст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pPr marL="0" marR="0" indent="0" algn="l" defTabSz="4000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endParaRPr lang="ru-RU" sz="1600" b="1" dirty="0" smtClean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0" marR="0" indent="0" algn="l" defTabSz="4000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ru-RU" sz="1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8</a:t>
          </a:r>
          <a:r>
            <a:rPr lang="ru-RU" sz="1600" b="1" i="0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) изучение опыта работы методических объединений других </a:t>
          </a:r>
          <a:r>
            <a:rPr lang="ru-RU" sz="1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ДОУ </a:t>
          </a:r>
          <a:r>
            <a:rPr lang="ru-RU" sz="1600" b="1" i="0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и обмен опытом этой работы;</a:t>
          </a:r>
        </a:p>
        <a:p>
          <a:pPr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dirty="0"/>
        </a:p>
      </dgm:t>
    </dgm:pt>
    <dgm:pt modelId="{EBB65625-DFF4-4BB7-9348-4CBD679CB7AD}" type="parTrans" cxnId="{FA3E3516-F270-45B0-B273-4371A543F4B4}">
      <dgm:prSet/>
      <dgm:spPr/>
      <dgm:t>
        <a:bodyPr/>
        <a:lstStyle/>
        <a:p>
          <a:endParaRPr lang="ru-RU"/>
        </a:p>
      </dgm:t>
    </dgm:pt>
    <dgm:pt modelId="{D9047AFB-751D-497E-ABB3-1BA0A26BDE2C}" type="sibTrans" cxnId="{FA3E3516-F270-45B0-B273-4371A543F4B4}">
      <dgm:prSet/>
      <dgm:spPr/>
      <dgm:t>
        <a:bodyPr/>
        <a:lstStyle/>
        <a:p>
          <a:endParaRPr lang="ru-RU"/>
        </a:p>
      </dgm:t>
    </dgm:pt>
    <dgm:pt modelId="{65190548-0DAE-4C62-9C76-027006A6229D}" type="pres">
      <dgm:prSet presAssocID="{AF4F29FC-0D86-49A9-BFFC-01A11470ED1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CA9EA15-ACFC-4FE3-A46D-501FB817EC16}" type="pres">
      <dgm:prSet presAssocID="{BF0195F5-C471-47EA-A96D-421A8ABBB64C}" presName="parentText" presStyleLbl="node1" presStyleIdx="0" presStyleCnt="9" custLinFactY="4585" custLinFactNeighborX="128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ADE5BA-799C-42BF-BFE6-F9018A952786}" type="pres">
      <dgm:prSet presAssocID="{F8167E12-F09A-4C78-9077-50E476881AF0}" presName="spacer" presStyleCnt="0"/>
      <dgm:spPr/>
    </dgm:pt>
    <dgm:pt modelId="{EB79B2EF-AEF4-405D-945D-2B4F80F798C8}" type="pres">
      <dgm:prSet presAssocID="{E05C2FDA-AF3F-473F-BB2C-33565E7084CF}" presName="parentText" presStyleLbl="node1" presStyleIdx="1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E9CD29-8091-403A-ABDC-A85B92A2F0DA}" type="pres">
      <dgm:prSet presAssocID="{7623C6DC-BC39-40F8-96AB-C0ACB27E19F6}" presName="spacer" presStyleCnt="0"/>
      <dgm:spPr/>
    </dgm:pt>
    <dgm:pt modelId="{90E20954-476E-4014-BD1F-66884CB7DB20}" type="pres">
      <dgm:prSet presAssocID="{61B32DDF-3C52-446E-97D2-4AF6EFD3F3F1}" presName="parentText" presStyleLbl="node1" presStyleIdx="2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1A1FB8-4087-44AF-82CC-2D6881245066}" type="pres">
      <dgm:prSet presAssocID="{09338BCE-B0A7-4A86-9FE8-80CE351EF972}" presName="spacer" presStyleCnt="0"/>
      <dgm:spPr/>
    </dgm:pt>
    <dgm:pt modelId="{1CDEE25C-A99F-47F4-903D-F38C46A3CC30}" type="pres">
      <dgm:prSet presAssocID="{DB961120-FE9B-4457-A51C-645BF66EA519}" presName="parentText" presStyleLbl="node1" presStyleIdx="3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1EDA90-6B31-4F16-96DA-80414BEAA455}" type="pres">
      <dgm:prSet presAssocID="{9920D321-EF86-4526-85B5-3AE40738B53A}" presName="spacer" presStyleCnt="0"/>
      <dgm:spPr/>
    </dgm:pt>
    <dgm:pt modelId="{299AEBB7-74B1-4198-86F7-75E73BE3C27A}" type="pres">
      <dgm:prSet presAssocID="{34A292AC-C7A2-4929-A97B-8EF011095782}" presName="parentText" presStyleLbl="node1" presStyleIdx="4" presStyleCnt="9" custLinFactNeighborX="512" custLinFactNeighborY="2028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8D2D36-9EAC-44E3-A438-75B43701C821}" type="pres">
      <dgm:prSet presAssocID="{033E609F-DC2A-4D8B-9CD9-FA71F8BBF801}" presName="spacer" presStyleCnt="0"/>
      <dgm:spPr/>
    </dgm:pt>
    <dgm:pt modelId="{DA6E40FE-D1A0-4466-9FA3-F9642DF27918}" type="pres">
      <dgm:prSet presAssocID="{C3A09910-25B5-4A0B-8347-C6C41ECA30D2}" presName="parentText" presStyleLbl="node1" presStyleIdx="5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EB1336-A543-40CE-BB4A-9EF98C6221BF}" type="pres">
      <dgm:prSet presAssocID="{29E618E0-78E9-4060-993E-CF181EAF9325}" presName="spacer" presStyleCnt="0"/>
      <dgm:spPr/>
    </dgm:pt>
    <dgm:pt modelId="{7A41A11D-A8A2-470F-885F-D5A6BFDBCDF4}" type="pres">
      <dgm:prSet presAssocID="{B52C7A40-9F5B-4F61-AEA4-464B978B9B92}" presName="parentText" presStyleLbl="node1" presStyleIdx="6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504589-800F-4E4D-9BAC-C6736DBEC922}" type="pres">
      <dgm:prSet presAssocID="{A1333719-F54D-47C9-A845-E951CD6589AA}" presName="spacer" presStyleCnt="0"/>
      <dgm:spPr/>
    </dgm:pt>
    <dgm:pt modelId="{432DBF76-CB1E-473F-A246-A3F810F6DE90}" type="pres">
      <dgm:prSet presAssocID="{AD70F99F-AC10-4441-87B4-1CE8CF231EC9}" presName="parentText" presStyleLbl="node1" presStyleIdx="7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D62037-4410-4CA0-82AE-38F65FFFF5FF}" type="pres">
      <dgm:prSet presAssocID="{D9047AFB-751D-497E-ABB3-1BA0A26BDE2C}" presName="spacer" presStyleCnt="0"/>
      <dgm:spPr/>
    </dgm:pt>
    <dgm:pt modelId="{FDED22C7-DC81-44AE-AB95-F069BB27C377}" type="pres">
      <dgm:prSet presAssocID="{71B83B8C-FCFB-4266-AFED-28238B794AFE}" presName="parentText" presStyleLbl="node1" presStyleIdx="8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EBACB2-8807-45BD-91AD-F781EC5DFAFB}" type="pres">
      <dgm:prSet presAssocID="{71B83B8C-FCFB-4266-AFED-28238B794AFE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A3E3516-F270-45B0-B273-4371A543F4B4}" srcId="{AF4F29FC-0D86-49A9-BFFC-01A11470ED10}" destId="{AD70F99F-AC10-4441-87B4-1CE8CF231EC9}" srcOrd="7" destOrd="0" parTransId="{EBB65625-DFF4-4BB7-9348-4CBD679CB7AD}" sibTransId="{D9047AFB-751D-497E-ABB3-1BA0A26BDE2C}"/>
    <dgm:cxn modelId="{0C313174-3713-4276-954B-15DEDC911147}" type="presOf" srcId="{70559F41-DDFA-49A4-8B65-3CAB37017AF5}" destId="{9AEBACB2-8807-45BD-91AD-F781EC5DFAFB}" srcOrd="0" destOrd="1" presId="urn:microsoft.com/office/officeart/2005/8/layout/vList2"/>
    <dgm:cxn modelId="{C08A7432-0390-48E9-A6FB-1A60C824AEC5}" srcId="{AF4F29FC-0D86-49A9-BFFC-01A11470ED10}" destId="{B52C7A40-9F5B-4F61-AEA4-464B978B9B92}" srcOrd="6" destOrd="0" parTransId="{880FA766-4AA9-4367-85EF-83A02D7AF4AE}" sibTransId="{A1333719-F54D-47C9-A845-E951CD6589AA}"/>
    <dgm:cxn modelId="{781A3C0E-9705-4684-A704-740A9C2719B8}" srcId="{AF4F29FC-0D86-49A9-BFFC-01A11470ED10}" destId="{DB961120-FE9B-4457-A51C-645BF66EA519}" srcOrd="3" destOrd="0" parTransId="{691C1804-4F94-4502-9F27-2AAAE6D8E89E}" sibTransId="{9920D321-EF86-4526-85B5-3AE40738B53A}"/>
    <dgm:cxn modelId="{6AF21781-B4E4-4054-B3F8-4530056E4B67}" type="presOf" srcId="{61B32DDF-3C52-446E-97D2-4AF6EFD3F3F1}" destId="{90E20954-476E-4014-BD1F-66884CB7DB20}" srcOrd="0" destOrd="0" presId="urn:microsoft.com/office/officeart/2005/8/layout/vList2"/>
    <dgm:cxn modelId="{D0A900DF-54FD-4E4D-AD7A-9E690221660F}" srcId="{AF4F29FC-0D86-49A9-BFFC-01A11470ED10}" destId="{71B83B8C-FCFB-4266-AFED-28238B794AFE}" srcOrd="8" destOrd="0" parTransId="{EF31EF12-889A-454C-BD66-71738F7A79BB}" sibTransId="{00073E5D-2069-437B-97E7-599DDFE81449}"/>
    <dgm:cxn modelId="{CCBEAF56-83E5-444C-886C-9911DC12F620}" srcId="{AF4F29FC-0D86-49A9-BFFC-01A11470ED10}" destId="{BF0195F5-C471-47EA-A96D-421A8ABBB64C}" srcOrd="0" destOrd="0" parTransId="{8D40A143-D004-4D46-8AB8-C732FE4A69E4}" sibTransId="{F8167E12-F09A-4C78-9077-50E476881AF0}"/>
    <dgm:cxn modelId="{EA66C0C6-7CFF-4876-B5AF-34A20E1BA4A9}" type="presOf" srcId="{AF4F29FC-0D86-49A9-BFFC-01A11470ED10}" destId="{65190548-0DAE-4C62-9C76-027006A6229D}" srcOrd="0" destOrd="0" presId="urn:microsoft.com/office/officeart/2005/8/layout/vList2"/>
    <dgm:cxn modelId="{F856CE3C-EDCC-443D-8716-86DEB26B1214}" type="presOf" srcId="{91B84F8A-59D4-4322-9DF2-3E61ACD7DDB6}" destId="{9AEBACB2-8807-45BD-91AD-F781EC5DFAFB}" srcOrd="0" destOrd="2" presId="urn:microsoft.com/office/officeart/2005/8/layout/vList2"/>
    <dgm:cxn modelId="{E187CDEF-D5B3-4A0F-9953-4E1F64B7FB9B}" type="presOf" srcId="{C3A09910-25B5-4A0B-8347-C6C41ECA30D2}" destId="{DA6E40FE-D1A0-4466-9FA3-F9642DF27918}" srcOrd="0" destOrd="0" presId="urn:microsoft.com/office/officeart/2005/8/layout/vList2"/>
    <dgm:cxn modelId="{46F92F31-0176-428A-B437-11F2D54C92BD}" type="presOf" srcId="{3C88FE28-D29F-425F-B2E3-86DCB341A327}" destId="{9AEBACB2-8807-45BD-91AD-F781EC5DFAFB}" srcOrd="0" destOrd="0" presId="urn:microsoft.com/office/officeart/2005/8/layout/vList2"/>
    <dgm:cxn modelId="{B770FB39-2C4F-4F8B-9802-A3FB11ED9874}" srcId="{AF4F29FC-0D86-49A9-BFFC-01A11470ED10}" destId="{C3A09910-25B5-4A0B-8347-C6C41ECA30D2}" srcOrd="5" destOrd="0" parTransId="{13FA8548-2CFC-4AFA-B97F-49C7803C28CD}" sibTransId="{29E618E0-78E9-4060-993E-CF181EAF9325}"/>
    <dgm:cxn modelId="{95D59B65-0D9C-4928-A65A-5F9097F70050}" type="presOf" srcId="{34A292AC-C7A2-4929-A97B-8EF011095782}" destId="{299AEBB7-74B1-4198-86F7-75E73BE3C27A}" srcOrd="0" destOrd="0" presId="urn:microsoft.com/office/officeart/2005/8/layout/vList2"/>
    <dgm:cxn modelId="{BAF8D814-66BF-49DC-8AB8-7AB125136FBE}" srcId="{AF4F29FC-0D86-49A9-BFFC-01A11470ED10}" destId="{E05C2FDA-AF3F-473F-BB2C-33565E7084CF}" srcOrd="1" destOrd="0" parTransId="{2C7F359B-53D2-4C28-85F4-A7F48B6B2C5E}" sibTransId="{7623C6DC-BC39-40F8-96AB-C0ACB27E19F6}"/>
    <dgm:cxn modelId="{BEEA8A3F-0260-4DAE-8BF4-4FEC2BF96C81}" type="presOf" srcId="{BF0195F5-C471-47EA-A96D-421A8ABBB64C}" destId="{8CA9EA15-ACFC-4FE3-A46D-501FB817EC16}" srcOrd="0" destOrd="0" presId="urn:microsoft.com/office/officeart/2005/8/layout/vList2"/>
    <dgm:cxn modelId="{70B7AE6F-E6F5-4A09-B6FE-993547618043}" srcId="{71B83B8C-FCFB-4266-AFED-28238B794AFE}" destId="{70559F41-DDFA-49A4-8B65-3CAB37017AF5}" srcOrd="1" destOrd="0" parTransId="{3B075709-0B8B-4488-94B6-755C433C020E}" sibTransId="{05904B2F-9663-44C8-A74D-A1AC915E6DF5}"/>
    <dgm:cxn modelId="{75E6ADDA-26B0-4C07-8303-AE9E761BF125}" srcId="{71B83B8C-FCFB-4266-AFED-28238B794AFE}" destId="{3C88FE28-D29F-425F-B2E3-86DCB341A327}" srcOrd="0" destOrd="0" parTransId="{9D5779F1-ED67-4743-AB61-9146CFB2A1CE}" sibTransId="{6A747C7F-61BC-4EB1-B97D-03E49DDFEBB3}"/>
    <dgm:cxn modelId="{218F14B5-3C4D-4AF4-A28B-3EFF886EF467}" srcId="{71B83B8C-FCFB-4266-AFED-28238B794AFE}" destId="{91B84F8A-59D4-4322-9DF2-3E61ACD7DDB6}" srcOrd="2" destOrd="0" parTransId="{C8624CCE-87A4-4792-98A6-89101A0E4A68}" sibTransId="{E9C4E7AD-F9A0-40D5-8640-58C05F1358FE}"/>
    <dgm:cxn modelId="{5FD1CF88-3749-4F81-A572-F0555C6AD0DE}" srcId="{AF4F29FC-0D86-49A9-BFFC-01A11470ED10}" destId="{61B32DDF-3C52-446E-97D2-4AF6EFD3F3F1}" srcOrd="2" destOrd="0" parTransId="{7CF1F50D-0F37-459A-AA4D-575C4DEB8C76}" sibTransId="{09338BCE-B0A7-4A86-9FE8-80CE351EF972}"/>
    <dgm:cxn modelId="{29B47204-EB2A-449E-8F16-32DD79636E3F}" type="presOf" srcId="{DB961120-FE9B-4457-A51C-645BF66EA519}" destId="{1CDEE25C-A99F-47F4-903D-F38C46A3CC30}" srcOrd="0" destOrd="0" presId="urn:microsoft.com/office/officeart/2005/8/layout/vList2"/>
    <dgm:cxn modelId="{C306E592-F66E-4CDA-8CD2-09AF9C9B6288}" type="presOf" srcId="{E05C2FDA-AF3F-473F-BB2C-33565E7084CF}" destId="{EB79B2EF-AEF4-405D-945D-2B4F80F798C8}" srcOrd="0" destOrd="0" presId="urn:microsoft.com/office/officeart/2005/8/layout/vList2"/>
    <dgm:cxn modelId="{4C2CC27F-B5C2-4539-A752-E13C1182EB33}" type="presOf" srcId="{AD70F99F-AC10-4441-87B4-1CE8CF231EC9}" destId="{432DBF76-CB1E-473F-A246-A3F810F6DE90}" srcOrd="0" destOrd="0" presId="urn:microsoft.com/office/officeart/2005/8/layout/vList2"/>
    <dgm:cxn modelId="{726FFE8B-9A3C-4F2F-AE94-F628FD078336}" type="presOf" srcId="{71B83B8C-FCFB-4266-AFED-28238B794AFE}" destId="{FDED22C7-DC81-44AE-AB95-F069BB27C377}" srcOrd="0" destOrd="0" presId="urn:microsoft.com/office/officeart/2005/8/layout/vList2"/>
    <dgm:cxn modelId="{E8EBEEE7-84DA-469D-87E9-DAB1629516C8}" type="presOf" srcId="{B52C7A40-9F5B-4F61-AEA4-464B978B9B92}" destId="{7A41A11D-A8A2-470F-885F-D5A6BFDBCDF4}" srcOrd="0" destOrd="0" presId="urn:microsoft.com/office/officeart/2005/8/layout/vList2"/>
    <dgm:cxn modelId="{BA6F15CE-4A15-449E-B42C-8B2A1A047400}" srcId="{AF4F29FC-0D86-49A9-BFFC-01A11470ED10}" destId="{34A292AC-C7A2-4929-A97B-8EF011095782}" srcOrd="4" destOrd="0" parTransId="{0EA96722-128F-4931-B9F5-02FCFA4BE436}" sibTransId="{033E609F-DC2A-4D8B-9CD9-FA71F8BBF801}"/>
    <dgm:cxn modelId="{446AE612-46D5-4CFC-8385-E9C948283283}" type="presParOf" srcId="{65190548-0DAE-4C62-9C76-027006A6229D}" destId="{8CA9EA15-ACFC-4FE3-A46D-501FB817EC16}" srcOrd="0" destOrd="0" presId="urn:microsoft.com/office/officeart/2005/8/layout/vList2"/>
    <dgm:cxn modelId="{D5FC18B7-9B2E-4141-AA5D-4ECBF20CCBBF}" type="presParOf" srcId="{65190548-0DAE-4C62-9C76-027006A6229D}" destId="{B3ADE5BA-799C-42BF-BFE6-F9018A952786}" srcOrd="1" destOrd="0" presId="urn:microsoft.com/office/officeart/2005/8/layout/vList2"/>
    <dgm:cxn modelId="{33647CC3-9470-4BEF-ADDA-049CF96DD813}" type="presParOf" srcId="{65190548-0DAE-4C62-9C76-027006A6229D}" destId="{EB79B2EF-AEF4-405D-945D-2B4F80F798C8}" srcOrd="2" destOrd="0" presId="urn:microsoft.com/office/officeart/2005/8/layout/vList2"/>
    <dgm:cxn modelId="{01604B00-3284-47D6-8BC3-7D1A08313428}" type="presParOf" srcId="{65190548-0DAE-4C62-9C76-027006A6229D}" destId="{DEE9CD29-8091-403A-ABDC-A85B92A2F0DA}" srcOrd="3" destOrd="0" presId="urn:microsoft.com/office/officeart/2005/8/layout/vList2"/>
    <dgm:cxn modelId="{F41BA262-3334-4E87-9CF3-F09170E5A188}" type="presParOf" srcId="{65190548-0DAE-4C62-9C76-027006A6229D}" destId="{90E20954-476E-4014-BD1F-66884CB7DB20}" srcOrd="4" destOrd="0" presId="urn:microsoft.com/office/officeart/2005/8/layout/vList2"/>
    <dgm:cxn modelId="{B6596E70-AFEC-4F64-930F-1559CF5B7B7C}" type="presParOf" srcId="{65190548-0DAE-4C62-9C76-027006A6229D}" destId="{AC1A1FB8-4087-44AF-82CC-2D6881245066}" srcOrd="5" destOrd="0" presId="urn:microsoft.com/office/officeart/2005/8/layout/vList2"/>
    <dgm:cxn modelId="{E352158D-D4E7-4697-9AA5-A665F8689F21}" type="presParOf" srcId="{65190548-0DAE-4C62-9C76-027006A6229D}" destId="{1CDEE25C-A99F-47F4-903D-F38C46A3CC30}" srcOrd="6" destOrd="0" presId="urn:microsoft.com/office/officeart/2005/8/layout/vList2"/>
    <dgm:cxn modelId="{2C240F42-5556-4576-A26D-731972029406}" type="presParOf" srcId="{65190548-0DAE-4C62-9C76-027006A6229D}" destId="{231EDA90-6B31-4F16-96DA-80414BEAA455}" srcOrd="7" destOrd="0" presId="urn:microsoft.com/office/officeart/2005/8/layout/vList2"/>
    <dgm:cxn modelId="{F0BD9FE5-E4B7-43B8-8CE0-488CBC22E6F7}" type="presParOf" srcId="{65190548-0DAE-4C62-9C76-027006A6229D}" destId="{299AEBB7-74B1-4198-86F7-75E73BE3C27A}" srcOrd="8" destOrd="0" presId="urn:microsoft.com/office/officeart/2005/8/layout/vList2"/>
    <dgm:cxn modelId="{7465B1E8-0EEC-4EFA-BBFC-EB37EA79C49A}" type="presParOf" srcId="{65190548-0DAE-4C62-9C76-027006A6229D}" destId="{548D2D36-9EAC-44E3-A438-75B43701C821}" srcOrd="9" destOrd="0" presId="urn:microsoft.com/office/officeart/2005/8/layout/vList2"/>
    <dgm:cxn modelId="{9CEAF59A-F186-49B3-B453-F81856626048}" type="presParOf" srcId="{65190548-0DAE-4C62-9C76-027006A6229D}" destId="{DA6E40FE-D1A0-4466-9FA3-F9642DF27918}" srcOrd="10" destOrd="0" presId="urn:microsoft.com/office/officeart/2005/8/layout/vList2"/>
    <dgm:cxn modelId="{FBE2D7B7-E7A8-437D-AAC3-24ECF8FFF18C}" type="presParOf" srcId="{65190548-0DAE-4C62-9C76-027006A6229D}" destId="{53EB1336-A543-40CE-BB4A-9EF98C6221BF}" srcOrd="11" destOrd="0" presId="urn:microsoft.com/office/officeart/2005/8/layout/vList2"/>
    <dgm:cxn modelId="{37FBA698-D97C-4410-9B6C-6688B9D89E90}" type="presParOf" srcId="{65190548-0DAE-4C62-9C76-027006A6229D}" destId="{7A41A11D-A8A2-470F-885F-D5A6BFDBCDF4}" srcOrd="12" destOrd="0" presId="urn:microsoft.com/office/officeart/2005/8/layout/vList2"/>
    <dgm:cxn modelId="{34B50745-536E-4726-BFF1-7AFB36B0F9CC}" type="presParOf" srcId="{65190548-0DAE-4C62-9C76-027006A6229D}" destId="{78504589-800F-4E4D-9BAC-C6736DBEC922}" srcOrd="13" destOrd="0" presId="urn:microsoft.com/office/officeart/2005/8/layout/vList2"/>
    <dgm:cxn modelId="{B02126C6-2025-4BE9-BE37-7C7526E7C4A0}" type="presParOf" srcId="{65190548-0DAE-4C62-9C76-027006A6229D}" destId="{432DBF76-CB1E-473F-A246-A3F810F6DE90}" srcOrd="14" destOrd="0" presId="urn:microsoft.com/office/officeart/2005/8/layout/vList2"/>
    <dgm:cxn modelId="{FE426D6A-2C83-4521-9F2A-0F8669509341}" type="presParOf" srcId="{65190548-0DAE-4C62-9C76-027006A6229D}" destId="{C9D62037-4410-4CA0-82AE-38F65FFFF5FF}" srcOrd="15" destOrd="0" presId="urn:microsoft.com/office/officeart/2005/8/layout/vList2"/>
    <dgm:cxn modelId="{18779642-65E1-4F55-B873-EC87F2591615}" type="presParOf" srcId="{65190548-0DAE-4C62-9C76-027006A6229D}" destId="{FDED22C7-DC81-44AE-AB95-F069BB27C377}" srcOrd="16" destOrd="0" presId="urn:microsoft.com/office/officeart/2005/8/layout/vList2"/>
    <dgm:cxn modelId="{A3304B61-BF33-4A06-B6C9-8BA8C37849F4}" type="presParOf" srcId="{65190548-0DAE-4C62-9C76-027006A6229D}" destId="{9AEBACB2-8807-45BD-91AD-F781EC5DFAFB}" srcOrd="17" destOrd="0" presId="urn:microsoft.com/office/officeart/2005/8/layout/vList2"/>
  </dgm:cxnLst>
  <dgm:bg>
    <a:solidFill>
      <a:schemeClr val="accent1">
        <a:lumMod val="60000"/>
        <a:lumOff val="40000"/>
      </a:schemeClr>
    </a:solidFill>
  </dgm:bg>
  <dgm:whole>
    <a:ln>
      <a:solidFill>
        <a:schemeClr val="accent2">
          <a:lumMod val="60000"/>
          <a:lumOff val="40000"/>
        </a:schemeClr>
      </a:soli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39CD03-B6CC-4771-BCC2-3E466E30ABE8}">
      <dsp:nvSpPr>
        <dsp:cNvPr id="0" name=""/>
        <dsp:cNvSpPr/>
      </dsp:nvSpPr>
      <dsp:spPr>
        <a:xfrm>
          <a:off x="0" y="435148"/>
          <a:ext cx="11234058" cy="680400"/>
        </a:xfrm>
        <a:prstGeom prst="rect">
          <a:avLst/>
        </a:prstGeom>
        <a:solidFill>
          <a:schemeClr val="accent2">
            <a:alpha val="90000"/>
          </a:schemeClr>
        </a:solidFill>
        <a:ln w="19050" cap="rnd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C659BD-7480-4521-8138-715DE2EEB4C0}">
      <dsp:nvSpPr>
        <dsp:cNvPr id="0" name=""/>
        <dsp:cNvSpPr/>
      </dsp:nvSpPr>
      <dsp:spPr>
        <a:xfrm>
          <a:off x="561702" y="36628"/>
          <a:ext cx="7863840" cy="79704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7234" tIns="0" rIns="297234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диагностика речевого развития детей;</a:t>
          </a:r>
          <a:b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endParaRPr lang="ru-RU" sz="2000" kern="1200" dirty="0"/>
        </a:p>
      </dsp:txBody>
      <dsp:txXfrm>
        <a:off x="600610" y="75536"/>
        <a:ext cx="7786024" cy="719224"/>
      </dsp:txXfrm>
    </dsp:sp>
    <dsp:sp modelId="{8F0ED22D-8D37-4D6B-A8EB-ACFEAA7A614F}">
      <dsp:nvSpPr>
        <dsp:cNvPr id="0" name=""/>
        <dsp:cNvSpPr/>
      </dsp:nvSpPr>
      <dsp:spPr>
        <a:xfrm>
          <a:off x="0" y="1659868"/>
          <a:ext cx="11234058" cy="680400"/>
        </a:xfrm>
        <a:prstGeom prst="rect">
          <a:avLst/>
        </a:prstGeom>
        <a:solidFill>
          <a:schemeClr val="accent2">
            <a:alpha val="90000"/>
          </a:schemeClr>
        </a:solidFill>
        <a:ln w="19050" cap="rnd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0B035A-F209-4C96-BAEF-4AF4D0E18FC5}">
      <dsp:nvSpPr>
        <dsp:cNvPr id="0" name=""/>
        <dsp:cNvSpPr/>
      </dsp:nvSpPr>
      <dsp:spPr>
        <a:xfrm>
          <a:off x="561702" y="1261348"/>
          <a:ext cx="7863840" cy="79704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7234" tIns="0" rIns="297234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практическое взаимодействие;</a:t>
          </a:r>
          <a:b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endParaRPr lang="ru-RU" sz="2000" kern="1200" dirty="0"/>
        </a:p>
      </dsp:txBody>
      <dsp:txXfrm>
        <a:off x="600610" y="1300256"/>
        <a:ext cx="7786024" cy="719224"/>
      </dsp:txXfrm>
    </dsp:sp>
    <dsp:sp modelId="{F4145FE7-27A0-4D9A-B667-D835C32FBA9A}">
      <dsp:nvSpPr>
        <dsp:cNvPr id="0" name=""/>
        <dsp:cNvSpPr/>
      </dsp:nvSpPr>
      <dsp:spPr>
        <a:xfrm>
          <a:off x="0" y="2884588"/>
          <a:ext cx="11234058" cy="680400"/>
        </a:xfrm>
        <a:prstGeom prst="rect">
          <a:avLst/>
        </a:prstGeom>
        <a:solidFill>
          <a:schemeClr val="accent2">
            <a:alpha val="90000"/>
          </a:schemeClr>
        </a:solidFill>
        <a:ln w="19050" cap="rnd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5B0AEE5-F9CA-4459-B4E5-DBA13E80BC33}">
      <dsp:nvSpPr>
        <dsp:cNvPr id="0" name=""/>
        <dsp:cNvSpPr/>
      </dsp:nvSpPr>
      <dsp:spPr>
        <a:xfrm>
          <a:off x="561702" y="2486068"/>
          <a:ext cx="7863840" cy="79704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7234" tIns="0" rIns="297234" bIns="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консультативно-просветительская работа.</a:t>
          </a:r>
          <a:b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endParaRPr lang="ru-RU" sz="2000" b="1" kern="12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kern="1200" dirty="0"/>
        </a:p>
      </dsp:txBody>
      <dsp:txXfrm>
        <a:off x="600610" y="2524976"/>
        <a:ext cx="7786024" cy="71922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39CD03-B6CC-4771-BCC2-3E466E30ABE8}">
      <dsp:nvSpPr>
        <dsp:cNvPr id="0" name=""/>
        <dsp:cNvSpPr/>
      </dsp:nvSpPr>
      <dsp:spPr>
        <a:xfrm>
          <a:off x="0" y="435148"/>
          <a:ext cx="11234058" cy="680400"/>
        </a:xfrm>
        <a:prstGeom prst="rect">
          <a:avLst/>
        </a:prstGeom>
        <a:solidFill>
          <a:schemeClr val="accent2">
            <a:alpha val="90000"/>
          </a:schemeClr>
        </a:solidFill>
        <a:ln w="19050" cap="rnd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C659BD-7480-4521-8138-715DE2EEB4C0}">
      <dsp:nvSpPr>
        <dsp:cNvPr id="0" name=""/>
        <dsp:cNvSpPr/>
      </dsp:nvSpPr>
      <dsp:spPr>
        <a:xfrm>
          <a:off x="561702" y="36628"/>
          <a:ext cx="7863840" cy="79704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7234" tIns="0" rIns="297234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диагностика речевого развития детей;</a:t>
          </a:r>
          <a:b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endParaRPr lang="ru-RU" sz="2000" kern="1200" dirty="0"/>
        </a:p>
      </dsp:txBody>
      <dsp:txXfrm>
        <a:off x="600610" y="75536"/>
        <a:ext cx="7786024" cy="719224"/>
      </dsp:txXfrm>
    </dsp:sp>
    <dsp:sp modelId="{8F0ED22D-8D37-4D6B-A8EB-ACFEAA7A614F}">
      <dsp:nvSpPr>
        <dsp:cNvPr id="0" name=""/>
        <dsp:cNvSpPr/>
      </dsp:nvSpPr>
      <dsp:spPr>
        <a:xfrm>
          <a:off x="0" y="1659868"/>
          <a:ext cx="11234058" cy="680400"/>
        </a:xfrm>
        <a:prstGeom prst="rect">
          <a:avLst/>
        </a:prstGeom>
        <a:solidFill>
          <a:schemeClr val="accent2">
            <a:alpha val="90000"/>
          </a:schemeClr>
        </a:solidFill>
        <a:ln w="19050" cap="rnd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0B035A-F209-4C96-BAEF-4AF4D0E18FC5}">
      <dsp:nvSpPr>
        <dsp:cNvPr id="0" name=""/>
        <dsp:cNvSpPr/>
      </dsp:nvSpPr>
      <dsp:spPr>
        <a:xfrm>
          <a:off x="561702" y="1261348"/>
          <a:ext cx="7863840" cy="79704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7234" tIns="0" rIns="297234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практическое взаимодействие;</a:t>
          </a:r>
          <a:b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endParaRPr lang="ru-RU" sz="2000" kern="1200" dirty="0"/>
        </a:p>
      </dsp:txBody>
      <dsp:txXfrm>
        <a:off x="600610" y="1300256"/>
        <a:ext cx="7786024" cy="719224"/>
      </dsp:txXfrm>
    </dsp:sp>
    <dsp:sp modelId="{F4145FE7-27A0-4D9A-B667-D835C32FBA9A}">
      <dsp:nvSpPr>
        <dsp:cNvPr id="0" name=""/>
        <dsp:cNvSpPr/>
      </dsp:nvSpPr>
      <dsp:spPr>
        <a:xfrm>
          <a:off x="0" y="2884588"/>
          <a:ext cx="11234058" cy="680400"/>
        </a:xfrm>
        <a:prstGeom prst="rect">
          <a:avLst/>
        </a:prstGeom>
        <a:solidFill>
          <a:schemeClr val="accent2">
            <a:alpha val="90000"/>
          </a:schemeClr>
        </a:solidFill>
        <a:ln w="19050" cap="rnd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5B0AEE5-F9CA-4459-B4E5-DBA13E80BC33}">
      <dsp:nvSpPr>
        <dsp:cNvPr id="0" name=""/>
        <dsp:cNvSpPr/>
      </dsp:nvSpPr>
      <dsp:spPr>
        <a:xfrm>
          <a:off x="561702" y="2486068"/>
          <a:ext cx="7863840" cy="79704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7234" tIns="0" rIns="297234" bIns="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консультативно-просветительская работа.</a:t>
          </a:r>
          <a:b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endParaRPr lang="ru-RU" sz="2000" b="1" kern="12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kern="1200" dirty="0"/>
        </a:p>
      </dsp:txBody>
      <dsp:txXfrm>
        <a:off x="600610" y="2524976"/>
        <a:ext cx="7786024" cy="71922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A9EA15-ACFC-4FE3-A46D-501FB817EC16}">
      <dsp:nvSpPr>
        <dsp:cNvPr id="0" name=""/>
        <dsp:cNvSpPr/>
      </dsp:nvSpPr>
      <dsp:spPr>
        <a:xfrm>
          <a:off x="0" y="48824"/>
          <a:ext cx="9041755" cy="707740"/>
        </a:xfrm>
        <a:prstGeom prst="roundRect">
          <a:avLst/>
        </a:prstGeom>
        <a:solidFill>
          <a:schemeClr val="accent1">
            <a:lumMod val="60000"/>
            <a:lumOff val="4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b="1" i="0" kern="1200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1) анализ результатов образовательной деятельности по коррекционной работе;</a:t>
          </a:r>
        </a:p>
        <a:p>
          <a:pPr lvl="0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 dirty="0">
            <a:solidFill>
              <a:schemeClr val="tx1"/>
            </a:solidFill>
          </a:endParaRPr>
        </a:p>
      </dsp:txBody>
      <dsp:txXfrm>
        <a:off x="34549" y="83373"/>
        <a:ext cx="8972657" cy="638642"/>
      </dsp:txXfrm>
    </dsp:sp>
    <dsp:sp modelId="{EB79B2EF-AEF4-405D-945D-2B4F80F798C8}">
      <dsp:nvSpPr>
        <dsp:cNvPr id="0" name=""/>
        <dsp:cNvSpPr/>
      </dsp:nvSpPr>
      <dsp:spPr>
        <a:xfrm>
          <a:off x="0" y="724114"/>
          <a:ext cx="9041755" cy="707740"/>
        </a:xfrm>
        <a:prstGeom prst="roundRect">
          <a:avLst/>
        </a:prstGeom>
        <a:solidFill>
          <a:schemeClr val="accent1">
            <a:lumMod val="75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b="1" i="0" kern="1200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2) подготовка и обсуждение учебно-методических пособий и дидактических материалов по логопедии, </a:t>
          </a:r>
        </a:p>
        <a:p>
          <a:pPr lvl="0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b="1" kern="1200" dirty="0">
            <a:solidFill>
              <a:schemeClr val="tx1"/>
            </a:solidFill>
          </a:endParaRPr>
        </a:p>
      </dsp:txBody>
      <dsp:txXfrm>
        <a:off x="34549" y="758663"/>
        <a:ext cx="8972657" cy="638642"/>
      </dsp:txXfrm>
    </dsp:sp>
    <dsp:sp modelId="{90E20954-476E-4014-BD1F-66884CB7DB20}">
      <dsp:nvSpPr>
        <dsp:cNvPr id="0" name=""/>
        <dsp:cNvSpPr/>
      </dsp:nvSpPr>
      <dsp:spPr>
        <a:xfrm>
          <a:off x="0" y="1441829"/>
          <a:ext cx="9041755" cy="707740"/>
        </a:xfrm>
        <a:prstGeom prst="roundRect">
          <a:avLst/>
        </a:prstGeom>
        <a:solidFill>
          <a:schemeClr val="accent2">
            <a:lumMod val="40000"/>
            <a:lumOff val="6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3</a:t>
          </a:r>
          <a:r>
            <a:rPr lang="ru-RU" sz="1600" b="1" i="0" kern="1200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) подготовка и обсуждение докладов по вопросам методики проведения диагностики и коррекции речевых нарушений,</a:t>
          </a:r>
          <a:endParaRPr lang="ru-RU" sz="1600" b="1" kern="1200" dirty="0">
            <a:solidFill>
              <a:schemeClr val="tx1"/>
            </a:solidFill>
          </a:endParaRPr>
        </a:p>
      </dsp:txBody>
      <dsp:txXfrm>
        <a:off x="34549" y="1476378"/>
        <a:ext cx="8972657" cy="638642"/>
      </dsp:txXfrm>
    </dsp:sp>
    <dsp:sp modelId="{1CDEE25C-A99F-47F4-903D-F38C46A3CC30}">
      <dsp:nvSpPr>
        <dsp:cNvPr id="0" name=""/>
        <dsp:cNvSpPr/>
      </dsp:nvSpPr>
      <dsp:spPr>
        <a:xfrm>
          <a:off x="0" y="2159545"/>
          <a:ext cx="9041755" cy="707740"/>
        </a:xfrm>
        <a:prstGeom prst="roundRect">
          <a:avLst/>
        </a:prstGeom>
        <a:solidFill>
          <a:schemeClr val="accent1">
            <a:lumMod val="75000"/>
            <a:alpha val="99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marR="0" lvl="0" indent="0" algn="l" defTabSz="4000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endParaRPr lang="ru-RU" sz="1600" b="1" kern="1200" dirty="0" smtClean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0" marR="0" lvl="0" indent="0" algn="l" defTabSz="4000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ru-RU" sz="16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4</a:t>
          </a:r>
          <a:r>
            <a:rPr lang="ru-RU" sz="1600" b="1" i="0" kern="1200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) обсуждение и утверждение календарно-тематического </a:t>
          </a:r>
          <a:r>
            <a:rPr lang="ru-RU" sz="1600" b="1" i="0" kern="1200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плана, </a:t>
          </a:r>
          <a:r>
            <a:rPr lang="ru-RU" sz="1600" b="1" i="0" kern="1200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экраны звукопроизношения;</a:t>
          </a:r>
        </a:p>
        <a:p>
          <a:pPr lvl="0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/>
        </a:p>
      </dsp:txBody>
      <dsp:txXfrm>
        <a:off x="34549" y="2194094"/>
        <a:ext cx="8972657" cy="638642"/>
      </dsp:txXfrm>
    </dsp:sp>
    <dsp:sp modelId="{299AEBB7-74B1-4198-86F7-75E73BE3C27A}">
      <dsp:nvSpPr>
        <dsp:cNvPr id="0" name=""/>
        <dsp:cNvSpPr/>
      </dsp:nvSpPr>
      <dsp:spPr>
        <a:xfrm>
          <a:off x="0" y="2879284"/>
          <a:ext cx="9041755" cy="707740"/>
        </a:xfrm>
        <a:prstGeom prst="roundRect">
          <a:avLst/>
        </a:prstGeom>
        <a:solidFill>
          <a:schemeClr val="accent3">
            <a:lumMod val="20000"/>
            <a:lumOff val="8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5</a:t>
          </a:r>
          <a:r>
            <a:rPr lang="ru-RU" sz="1600" b="1" i="0" kern="1200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) обсуждение методики проведения отдельных видов занятий и содержания дидактических материалов к ним;</a:t>
          </a:r>
          <a:endParaRPr lang="ru-RU" sz="1600" b="1" kern="1200" dirty="0">
            <a:solidFill>
              <a:schemeClr val="tx1"/>
            </a:solidFill>
          </a:endParaRPr>
        </a:p>
      </dsp:txBody>
      <dsp:txXfrm>
        <a:off x="34549" y="2913833"/>
        <a:ext cx="8972657" cy="638642"/>
      </dsp:txXfrm>
    </dsp:sp>
    <dsp:sp modelId="{DA6E40FE-D1A0-4466-9FA3-F9642DF27918}">
      <dsp:nvSpPr>
        <dsp:cNvPr id="0" name=""/>
        <dsp:cNvSpPr/>
      </dsp:nvSpPr>
      <dsp:spPr>
        <a:xfrm>
          <a:off x="0" y="3594975"/>
          <a:ext cx="9041755" cy="707740"/>
        </a:xfrm>
        <a:prstGeom prst="roundRect">
          <a:avLst/>
        </a:prstGeom>
        <a:solidFill>
          <a:schemeClr val="accent2">
            <a:lumMod val="60000"/>
            <a:lumOff val="4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marR="0" lvl="0" indent="0" algn="l" defTabSz="4000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ru-RU" sz="16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6</a:t>
          </a:r>
          <a:r>
            <a:rPr lang="ru-RU" sz="1600" b="1" i="0" kern="1200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) организация и внедрение новых технологий обучения;</a:t>
          </a:r>
        </a:p>
        <a:p>
          <a:pPr marL="0" marR="0" lvl="0" indent="0" algn="l" defTabSz="4000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endParaRPr lang="ru-RU" sz="1600" kern="1200" dirty="0"/>
        </a:p>
      </dsp:txBody>
      <dsp:txXfrm>
        <a:off x="34549" y="3629524"/>
        <a:ext cx="8972657" cy="638642"/>
      </dsp:txXfrm>
    </dsp:sp>
    <dsp:sp modelId="{7A41A11D-A8A2-470F-885F-D5A6BFDBCDF4}">
      <dsp:nvSpPr>
        <dsp:cNvPr id="0" name=""/>
        <dsp:cNvSpPr/>
      </dsp:nvSpPr>
      <dsp:spPr>
        <a:xfrm>
          <a:off x="0" y="4312690"/>
          <a:ext cx="9041755" cy="707740"/>
        </a:xfrm>
        <a:prstGeom prst="roundRect">
          <a:avLst/>
        </a:prstGeom>
        <a:solidFill>
          <a:schemeClr val="accent6">
            <a:lumMod val="40000"/>
            <a:lumOff val="6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500" b="0" i="0" kern="1200" dirty="0" smtClean="0">
            <a:effectLst/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0" marR="0" lvl="0" indent="0" algn="l" defTabSz="4000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ru-RU" sz="16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7</a:t>
          </a:r>
          <a:r>
            <a:rPr lang="ru-RU" sz="1600" b="1" i="0" kern="1200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) разработка и совершенствование средств повышения наглядности обучения, методики их использования в учебном процессе</a:t>
          </a:r>
          <a:endParaRPr lang="ru-RU" sz="1600" b="1" kern="1200" dirty="0">
            <a:solidFill>
              <a:schemeClr val="tx1"/>
            </a:solidFill>
          </a:endParaRPr>
        </a:p>
      </dsp:txBody>
      <dsp:txXfrm>
        <a:off x="34549" y="4347239"/>
        <a:ext cx="8972657" cy="638642"/>
      </dsp:txXfrm>
    </dsp:sp>
    <dsp:sp modelId="{432DBF76-CB1E-473F-A246-A3F810F6DE90}">
      <dsp:nvSpPr>
        <dsp:cNvPr id="0" name=""/>
        <dsp:cNvSpPr/>
      </dsp:nvSpPr>
      <dsp:spPr>
        <a:xfrm>
          <a:off x="0" y="5030405"/>
          <a:ext cx="9041755" cy="707740"/>
        </a:xfrm>
        <a:prstGeom prst="roundRect">
          <a:avLst/>
        </a:prstGeom>
        <a:solidFill>
          <a:schemeClr val="accent3">
            <a:lumMod val="60000"/>
            <a:lumOff val="4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marR="0" lvl="0" indent="0" algn="l" defTabSz="4000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endParaRPr lang="ru-RU" sz="1600" b="1" kern="1200" dirty="0" smtClean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0" marR="0" lvl="0" indent="0" algn="l" defTabSz="4000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ru-RU" sz="16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8</a:t>
          </a:r>
          <a:r>
            <a:rPr lang="ru-RU" sz="1600" b="1" i="0" kern="1200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) изучение опыта работы методических объединений других </a:t>
          </a:r>
          <a:r>
            <a:rPr lang="ru-RU" sz="16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ДОУ </a:t>
          </a:r>
          <a:r>
            <a:rPr lang="ru-RU" sz="1600" b="1" i="0" kern="1200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и обмен опытом этой работы;</a:t>
          </a:r>
        </a:p>
        <a:p>
          <a:pPr lvl="0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/>
        </a:p>
      </dsp:txBody>
      <dsp:txXfrm>
        <a:off x="34549" y="5064954"/>
        <a:ext cx="8972657" cy="638642"/>
      </dsp:txXfrm>
    </dsp:sp>
    <dsp:sp modelId="{FDED22C7-DC81-44AE-AB95-F069BB27C377}">
      <dsp:nvSpPr>
        <dsp:cNvPr id="0" name=""/>
        <dsp:cNvSpPr/>
      </dsp:nvSpPr>
      <dsp:spPr>
        <a:xfrm>
          <a:off x="0" y="5748120"/>
          <a:ext cx="9041755" cy="707740"/>
        </a:xfrm>
        <a:prstGeom prst="roundRect">
          <a:avLst/>
        </a:prstGeom>
        <a:solidFill>
          <a:schemeClr val="accent1">
            <a:lumMod val="60000"/>
            <a:lumOff val="40000"/>
            <a:alpha val="99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900" b="0" i="0" kern="1200" dirty="0" smtClean="0">
            <a:effectLst/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l">
            <a:spcBef>
              <a:spcPct val="0"/>
            </a:spcBef>
          </a:pPr>
          <a:r>
            <a:rPr lang="ru-RU" sz="16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9</a:t>
          </a:r>
          <a:r>
            <a:rPr lang="ru-RU" sz="1600" b="1" i="0" kern="1200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) разработка положений о проведении выставок, конкурсов т. д.</a:t>
          </a:r>
        </a:p>
        <a:p>
          <a:pPr lvl="0" algn="l">
            <a:spcBef>
              <a:spcPct val="0"/>
            </a:spcBef>
          </a:pPr>
          <a:r>
            <a:rPr lang="ru-RU" sz="16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ru-RU" sz="1600" b="1" i="0" kern="1200" dirty="0" smtClean="0">
            <a:solidFill>
              <a:schemeClr val="tx1"/>
            </a:solidFill>
            <a:effectLst/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 dirty="0"/>
        </a:p>
      </dsp:txBody>
      <dsp:txXfrm>
        <a:off x="34549" y="5782669"/>
        <a:ext cx="8972657" cy="638642"/>
      </dsp:txXfrm>
    </dsp:sp>
    <dsp:sp modelId="{9AEBACB2-8807-45BD-91AD-F781EC5DFAFB}">
      <dsp:nvSpPr>
        <dsp:cNvPr id="0" name=""/>
        <dsp:cNvSpPr/>
      </dsp:nvSpPr>
      <dsp:spPr>
        <a:xfrm>
          <a:off x="0" y="6455861"/>
          <a:ext cx="9041755" cy="1362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7076" tIns="6350" rIns="35560" bIns="6350" numCol="1" spcCol="1270" anchor="t" anchorCtr="0">
          <a:noAutofit/>
        </a:bodyPr>
        <a:lstStyle/>
        <a:p>
          <a:pPr marL="57150" lvl="1" indent="-57150" algn="l" defTabSz="177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-RU" sz="400" kern="1200" dirty="0"/>
        </a:p>
        <a:p>
          <a:pPr marL="57150" lvl="1" indent="-57150" algn="l" defTabSz="177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-RU" sz="400" kern="1200"/>
        </a:p>
        <a:p>
          <a:pPr marL="57150" lvl="1" indent="-57150" algn="l" defTabSz="177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-RU" sz="400" kern="1200" dirty="0"/>
        </a:p>
      </dsp:txBody>
      <dsp:txXfrm>
        <a:off x="0" y="6455861"/>
        <a:ext cx="9041755" cy="1362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B24012-E8BE-4B4C-B58E-AF3FB396CB3D}" type="datetimeFigureOut">
              <a:rPr lang="ru-RU" smtClean="0"/>
              <a:t>29.08.2017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BB7225-C16F-40B9-B59D-8A0A21CC44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38457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84B7BC-F70B-4B07-9D62-1F7D2D52834A}" type="datetimeFigureOut">
              <a:rPr lang="ru-RU" smtClean="0"/>
              <a:t>29.08.2017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BEE185-5B4D-4D8A-9ABA-9ED975E41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83786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BEE185-5B4D-4D8A-9ABA-9ED975E4130A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14452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17591-6835-4DD9-AA0C-30DABDA6A1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1FD33-6D6F-4AF3-9411-041E9831F65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21918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17591-6835-4DD9-AA0C-30DABDA6A1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1FD33-6D6F-4AF3-9411-041E9831F65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64877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17591-6835-4DD9-AA0C-30DABDA6A1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1FD33-6D6F-4AF3-9411-041E9831F65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72071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17591-6835-4DD9-AA0C-30DABDA6A1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1FD33-6D6F-4AF3-9411-041E9831F65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25025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17591-6835-4DD9-AA0C-30DABDA6A1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1FD33-6D6F-4AF3-9411-041E9831F65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495442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17591-6835-4DD9-AA0C-30DABDA6A1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1FD33-6D6F-4AF3-9411-041E9831F65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33370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17591-6835-4DD9-AA0C-30DABDA6A1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1FD33-6D6F-4AF3-9411-041E9831F65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66928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17591-6835-4DD9-AA0C-30DABDA6A1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1FD33-6D6F-4AF3-9411-041E9831F65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17676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BD16D-F01A-4B60-B174-3B4E5127ECAC}" type="datetimeFigureOut">
              <a:rPr lang="ru-RU" smtClean="0"/>
              <a:t>29.08.2017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F3EB5-4B27-4634-97A4-C23B153081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815146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BD16D-F01A-4B60-B174-3B4E5127ECAC}" type="datetimeFigureOut">
              <a:rPr lang="ru-RU" smtClean="0"/>
              <a:t>29.08.2017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F3EB5-4B27-4634-97A4-C23B153081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77512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BD16D-F01A-4B60-B174-3B4E5127ECAC}" type="datetimeFigureOut">
              <a:rPr lang="ru-RU" smtClean="0"/>
              <a:t>29.08.2017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F3EB5-4B27-4634-97A4-C23B153081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1127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17591-6835-4DD9-AA0C-30DABDA6A1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1FD33-6D6F-4AF3-9411-041E9831F65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95905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BD16D-F01A-4B60-B174-3B4E5127ECAC}" type="datetimeFigureOut">
              <a:rPr lang="ru-RU" smtClean="0"/>
              <a:t>29.08.2017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F3EB5-4B27-4634-97A4-C23B153081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48732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BD16D-F01A-4B60-B174-3B4E5127ECAC}" type="datetimeFigureOut">
              <a:rPr lang="ru-RU" smtClean="0"/>
              <a:t>29.08.2017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F3EB5-4B27-4634-97A4-C23B153081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73783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BD16D-F01A-4B60-B174-3B4E5127ECAC}" type="datetimeFigureOut">
              <a:rPr lang="ru-RU" smtClean="0"/>
              <a:t>29.08.2017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F3EB5-4B27-4634-97A4-C23B153081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795366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BD16D-F01A-4B60-B174-3B4E5127ECAC}" type="datetimeFigureOut">
              <a:rPr lang="ru-RU" smtClean="0"/>
              <a:t>29.08.2017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F3EB5-4B27-4634-97A4-C23B153081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13876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BD16D-F01A-4B60-B174-3B4E5127ECAC}" type="datetimeFigureOut">
              <a:rPr lang="ru-RU" smtClean="0"/>
              <a:t>29.08.2017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F3EB5-4B27-4634-97A4-C23B153081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876814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BD16D-F01A-4B60-B174-3B4E5127ECAC}" type="datetimeFigureOut">
              <a:rPr lang="ru-RU" smtClean="0"/>
              <a:t>29.08.2017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F3EB5-4B27-4634-97A4-C23B153081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03631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BD16D-F01A-4B60-B174-3B4E5127ECAC}" type="datetimeFigureOut">
              <a:rPr lang="ru-RU" smtClean="0"/>
              <a:t>29.08.2017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F3EB5-4B27-4634-97A4-C23B153081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61392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BD16D-F01A-4B60-B174-3B4E5127ECAC}" type="datetimeFigureOut">
              <a:rPr lang="ru-RU" smtClean="0"/>
              <a:t>29.08.2017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F3EB5-4B27-4634-97A4-C23B1530819F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0552103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BD16D-F01A-4B60-B174-3B4E5127ECAC}" type="datetimeFigureOut">
              <a:rPr lang="ru-RU" smtClean="0"/>
              <a:t>29.08.2017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F3EB5-4B27-4634-97A4-C23B153081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15669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BD16D-F01A-4B60-B174-3B4E5127ECAC}" type="datetimeFigureOut">
              <a:rPr lang="ru-RU" smtClean="0"/>
              <a:t>29.08.2017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F3EB5-4B27-4634-97A4-C23B1530819F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83082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17591-6835-4DD9-AA0C-30DABDA6A1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1FD33-6D6F-4AF3-9411-041E9831F65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510806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BD16D-F01A-4B60-B174-3B4E5127ECAC}" type="datetimeFigureOut">
              <a:rPr lang="ru-RU" smtClean="0"/>
              <a:t>29.08.2017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F3EB5-4B27-4634-97A4-C23B153081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662974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BD16D-F01A-4B60-B174-3B4E5127ECAC}" type="datetimeFigureOut">
              <a:rPr lang="ru-RU" smtClean="0"/>
              <a:t>29.08.2017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F3EB5-4B27-4634-97A4-C23B153081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595283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BD16D-F01A-4B60-B174-3B4E5127ECAC}" type="datetimeFigureOut">
              <a:rPr lang="ru-RU" smtClean="0"/>
              <a:t>29.08.2017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F3EB5-4B27-4634-97A4-C23B153081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4598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17591-6835-4DD9-AA0C-30DABDA6A1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1FD33-6D6F-4AF3-9411-041E9831F65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6493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17591-6835-4DD9-AA0C-30DABDA6A1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1FD33-6D6F-4AF3-9411-041E9831F65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72764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17591-6835-4DD9-AA0C-30DABDA6A1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1FD33-6D6F-4AF3-9411-041E9831F65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2163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17591-6835-4DD9-AA0C-30DABDA6A1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1FD33-6D6F-4AF3-9411-041E9831F65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16656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17591-6835-4DD9-AA0C-30DABDA6A1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1FD33-6D6F-4AF3-9411-041E9831F65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53537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17591-6835-4DD9-AA0C-30DABDA6A1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1FD33-6D6F-4AF3-9411-041E9831F65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37089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5BD16D-F01A-4B60-B174-3B4E5127ECAC}" type="datetimeFigureOut">
              <a:rPr lang="ru-RU" smtClean="0"/>
              <a:t>29.08.2017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71F3EB5-4B27-4634-97A4-C23B153081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5127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  <p:sldLayoutId id="2147483736" r:id="rId13"/>
    <p:sldLayoutId id="2147483737" r:id="rId14"/>
    <p:sldLayoutId id="2147483738" r:id="rId15"/>
    <p:sldLayoutId id="214748373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5BD16D-F01A-4B60-B174-3B4E5127ECAC}" type="datetimeFigureOut">
              <a:rPr lang="ru-RU" smtClean="0"/>
              <a:t>29.08.2017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71F3EB5-4B27-4634-97A4-C23B153081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326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  <p:sldLayoutId id="2147483752" r:id="rId12"/>
    <p:sldLayoutId id="2147483753" r:id="rId13"/>
    <p:sldLayoutId id="2147483754" r:id="rId14"/>
    <p:sldLayoutId id="2147483755" r:id="rId15"/>
    <p:sldLayoutId id="214748375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7494" y="233083"/>
            <a:ext cx="10591800" cy="2626659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b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b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ЛОГОПЕДА  И ВОСПИТАТЕЛЯ</a:t>
            </a:r>
            <a:endParaRPr lang="ru-RU" b="1" i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358021"/>
            <a:ext cx="8596668" cy="468334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  </a:t>
            </a:r>
            <a:r>
              <a:rPr lang="ru-RU" sz="32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ВЗАИМОДЕЙСТВИЯ </a:t>
            </a:r>
            <a:endParaRPr lang="ru-RU" sz="3200" b="1" i="1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400" b="1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b="1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i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4000" b="1" i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i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638800" y="4180904"/>
            <a:ext cx="3505200" cy="1643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988" algn="r">
              <a:lnSpc>
                <a:spcPct val="80000"/>
              </a:lnSpc>
            </a:pPr>
            <a:r>
              <a:rPr lang="ru-RU" alt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учитель-логопед</a:t>
            </a:r>
          </a:p>
          <a:p>
            <a:pPr marL="26988" algn="r">
              <a:lnSpc>
                <a:spcPct val="80000"/>
              </a:lnSpc>
            </a:pPr>
            <a:endParaRPr lang="ru-RU" altLang="ru-RU" b="1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6988" algn="r">
              <a:lnSpc>
                <a:spcPct val="80000"/>
              </a:lnSpc>
            </a:pPr>
            <a:r>
              <a:rPr lang="ru-RU" altLang="ru-RU" b="1" dirty="0" err="1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Петрунько</a:t>
            </a:r>
            <a:r>
              <a:rPr lang="ru-RU" alt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О.В.</a:t>
            </a:r>
          </a:p>
          <a:p>
            <a:pPr marL="26988" algn="r">
              <a:lnSpc>
                <a:spcPct val="80000"/>
              </a:lnSpc>
            </a:pPr>
            <a:endParaRPr lang="ru-RU" altLang="ru-RU" b="1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6988" algn="r">
              <a:lnSpc>
                <a:spcPct val="80000"/>
              </a:lnSpc>
            </a:pPr>
            <a:r>
              <a:rPr lang="ru-RU" alt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МБДОУ «Детский сад №14»</a:t>
            </a:r>
          </a:p>
          <a:p>
            <a:pPr marL="26988" algn="r">
              <a:lnSpc>
                <a:spcPct val="80000"/>
              </a:lnSpc>
            </a:pPr>
            <a:endParaRPr lang="ru-RU" altLang="ru-RU" b="1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6988" algn="r">
              <a:lnSpc>
                <a:spcPct val="80000"/>
              </a:lnSpc>
            </a:pPr>
            <a:r>
              <a:rPr lang="ru-RU" altLang="ru-RU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</a:t>
            </a:r>
            <a:r>
              <a:rPr lang="ru-RU" alt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Рязань</a:t>
            </a:r>
          </a:p>
        </p:txBody>
      </p:sp>
    </p:spTree>
    <p:extLst>
      <p:ext uri="{BB962C8B-B14F-4D97-AF65-F5344CB8AC3E}">
        <p14:creationId xmlns:p14="http://schemas.microsoft.com/office/powerpoint/2010/main" val="3837359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дзаголовок 11"/>
          <p:cNvSpPr>
            <a:spLocks noGrp="1"/>
          </p:cNvSpPr>
          <p:nvPr>
            <p:ph type="subTitle" idx="1"/>
          </p:nvPr>
        </p:nvSpPr>
        <p:spPr>
          <a:xfrm>
            <a:off x="5928296" y="3540562"/>
            <a:ext cx="3732225" cy="1273485"/>
          </a:xfrm>
          <a:solidFill>
            <a:schemeClr val="accent1"/>
          </a:solidFill>
        </p:spPr>
        <p:txBody>
          <a:bodyPr>
            <a:noAutofit/>
          </a:bodyPr>
          <a:lstStyle/>
          <a:p>
            <a:pPr algn="ctr"/>
            <a:r>
              <a:rPr lang="ru-RU" sz="2000" dirty="0">
                <a:solidFill>
                  <a:schemeClr val="tx1"/>
                </a:solidFill>
              </a:rPr>
              <a:t>Индивидуальное </a:t>
            </a:r>
            <a:endParaRPr lang="ru-RU" sz="2000" dirty="0" smtClean="0">
              <a:solidFill>
                <a:schemeClr val="tx1"/>
              </a:solidFill>
            </a:endParaRPr>
          </a:p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консультирование</a:t>
            </a:r>
          </a:p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 </a:t>
            </a:r>
            <a:r>
              <a:rPr lang="ru-RU" sz="2000" dirty="0" smtClean="0">
                <a:solidFill>
                  <a:schemeClr val="tx1"/>
                </a:solidFill>
              </a:rPr>
              <a:t>педагогов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983" y="440114"/>
            <a:ext cx="3755629" cy="300613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61194" y="3446247"/>
            <a:ext cx="3863206" cy="193899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ctr"/>
            <a:r>
              <a:rPr lang="ru-RU" sz="2000" b="1" dirty="0"/>
              <a:t>Еженедельные логопедические пятиминутки по индивидуальным особенностям детей с речевыми нарушениями.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8296" y="553336"/>
            <a:ext cx="3732225" cy="2987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1060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4873" y="844598"/>
            <a:ext cx="4521918" cy="292057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2698" y="4285463"/>
            <a:ext cx="9204093" cy="784526"/>
          </a:xfrm>
          <a:solidFill>
            <a:schemeClr val="accent1"/>
          </a:solidFill>
        </p:spPr>
        <p:txBody>
          <a:bodyPr/>
          <a:lstStyle/>
          <a:p>
            <a:pPr lvl="0" defTabSz="914400">
              <a:spcBef>
                <a:spcPts val="0"/>
              </a:spcBef>
              <a:defRPr/>
            </a:pPr>
            <a:r>
              <a:rPr lang="ru-RU" b="1" dirty="0">
                <a:solidFill>
                  <a:schemeClr val="tx2"/>
                </a:solidFill>
              </a:rPr>
              <a:t>Совместные развлечения</a:t>
            </a:r>
            <a:r>
              <a:rPr lang="ru-RU" b="1" dirty="0" smtClean="0">
                <a:solidFill>
                  <a:schemeClr val="tx2"/>
                </a:solidFill>
              </a:rPr>
              <a:t>,</a:t>
            </a:r>
            <a:r>
              <a:rPr lang="ru-RU" b="1" dirty="0">
                <a:solidFill>
                  <a:schemeClr val="tx2"/>
                </a:solidFill>
              </a:rPr>
              <a:t> праздники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818" y="758136"/>
            <a:ext cx="4512502" cy="300704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941544"/>
            <a:ext cx="8596668" cy="3099818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42850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744071" y="196770"/>
            <a:ext cx="11447929" cy="6230470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400" b="1" i="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также:</a:t>
            </a:r>
          </a:p>
          <a:p>
            <a:pPr algn="l"/>
            <a:endParaRPr lang="ru-RU" b="0" i="0" dirty="0" smtClean="0">
              <a:solidFill>
                <a:srgbClr val="11111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090682840"/>
              </p:ext>
            </p:extLst>
          </p:nvPr>
        </p:nvGraphicFramePr>
        <p:xfrm>
          <a:off x="2083443" y="196770"/>
          <a:ext cx="9041755" cy="65984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8689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636493" y="708212"/>
            <a:ext cx="10981765" cy="4930588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Таким  образом,  только  тесный  контакт  в  работе  логопеда  и  воспитателя,  может 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 устранению  различных  речевых  проблем  в  дошкольном  возрасте,  а 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значит и дальнейшему полноценному обучению в школе.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 самое  главное  условие  во  взаимодействии  всех  участников  коррекционного 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процесса  –  создать  для  воспитанников  с  нарушениями  устной  речи  единое 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коррекционно-образовательное  пространство,  когда  над  их  речью  работает  коллектив 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единомышленников, заинтересованных в успехе коррекционной работы.</a:t>
            </a:r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9703" y="4292967"/>
            <a:ext cx="5895343" cy="1176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88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466163" y="573742"/>
            <a:ext cx="9233649" cy="3070176"/>
          </a:xfrm>
        </p:spPr>
        <p:txBody>
          <a:bodyPr>
            <a:normAutofit fontScale="90000"/>
          </a:bodyPr>
          <a:lstStyle/>
          <a:p>
            <a:pPr marL="365760" lvl="0" indent="-283464" algn="l">
              <a:spcBef>
                <a:spcPts val="600"/>
              </a:spcBef>
              <a:defRPr/>
            </a:pP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      </a:t>
            </a:r>
            <a:b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В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нашем ДОУ реализуется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идея комплексного сопровождения ребенка с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речевыми нарушениями. Ведущим 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принципом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выступает </a:t>
            </a:r>
            <a:r>
              <a:rPr lang="ru-RU" sz="2000" u="sng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принцип комплексности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 выражающийся в единстве подходов к профилактике и коррекции речевых нарушений у воспитанников,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понимании единства психического и речевого развития,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взаимосвязи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сенсорного, умственного и речевого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развития.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еализуются принципы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развивающего обучения, учета зоны ближайшего развития, интеграции образовательных областей в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организации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коррекционно-педагогического процесса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</a:t>
            </a:r>
            <a:br>
              <a:rPr lang="ru-RU" sz="2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833718" y="3294294"/>
            <a:ext cx="9036424" cy="2286000"/>
          </a:xfrm>
        </p:spPr>
        <p:txBody>
          <a:bodyPr>
            <a:normAutofit fontScale="92500"/>
          </a:bodyPr>
          <a:lstStyle/>
          <a:p>
            <a:pPr lvl="0" algn="l">
              <a:spcBef>
                <a:spcPts val="0"/>
              </a:spcBef>
              <a:buClr>
                <a:srgbClr val="3891A7"/>
              </a:buClr>
              <a:buSzPct val="80000"/>
              <a:defRPr/>
            </a:pPr>
            <a:r>
              <a:rPr lang="ru-RU" sz="1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Достижение </a:t>
            </a:r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положительного результата работы учителя-логопеда </a:t>
            </a: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ДОУ   </a:t>
            </a:r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пред­полагает реализацию комплексного подхода в деятельности специалистов детского сада: учите­ля-логопеда, воспитателей, инструктора по физической культуре, музыкального руководителя, педагога-психолога. Только систематическое взаимодействие специалистов ДОУ по проблемам профилактики и коррекции нарушений речи позволяет индивидуализировать процесс сопровож­дения ребенка с учетом следующих показателей: психологического возраста, специфики этапа развития речи, выявленной речевой и неречевой симптоматики нарушений, особенностей обра­зовательных и социальных условий развития </a:t>
            </a:r>
            <a:r>
              <a:rPr lang="ru-RU" sz="18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конкретного воспитанника</a:t>
            </a:r>
            <a:r>
              <a:rPr lang="ru-RU" sz="18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82296" lvl="0" algn="l">
              <a:spcBef>
                <a:spcPts val="600"/>
              </a:spcBef>
              <a:buClr>
                <a:srgbClr val="3891A7"/>
              </a:buClr>
              <a:buSzPct val="80000"/>
              <a:defRPr/>
            </a:pPr>
            <a:endParaRPr lang="ru-RU" sz="2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6479239" y="4209607"/>
            <a:ext cx="5840506" cy="32990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9597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88893" y="1577788"/>
            <a:ext cx="6902825" cy="3388659"/>
          </a:xfrm>
        </p:spPr>
        <p:txBody>
          <a:bodyPr>
            <a:normAutofit fontScale="90000"/>
          </a:bodyPr>
          <a:lstStyle/>
          <a:p>
            <a:pPr marL="365760" lvl="0" indent="-283464" algn="l">
              <a:spcBef>
                <a:spcPts val="600"/>
              </a:spcBef>
              <a:defRPr/>
            </a:pP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      </a:t>
            </a:r>
            <a:b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Коррекционная 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осуществляется в тесной связи</a:t>
            </a:r>
            <a:b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всех работников детского сада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.</a:t>
            </a:r>
            <a:b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Каждому специалисту, работающему с детьми, имеющими </a:t>
            </a:r>
            <a:b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речевые нарушения, важно помнить, что несвоевременная коррекция речи в дошкольном возрасте неизбежно влечет за собой стойкие нарушения чтения и письма, и успешное обучение в массовой школе окажется под угрозой.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075765" y="3392906"/>
            <a:ext cx="6615953" cy="2286000"/>
          </a:xfrm>
        </p:spPr>
        <p:txBody>
          <a:bodyPr>
            <a:normAutofit/>
          </a:bodyPr>
          <a:lstStyle/>
          <a:p>
            <a:pPr marL="82296" lvl="0" algn="l">
              <a:spcBef>
                <a:spcPts val="600"/>
              </a:spcBef>
              <a:buClr>
                <a:srgbClr val="3891A7"/>
              </a:buClr>
              <a:defRPr/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Совместная коррекционная работа в логопедической</a:t>
            </a:r>
          </a:p>
          <a:p>
            <a:pPr marL="82296" lvl="0" algn="l">
              <a:spcBef>
                <a:spcPts val="600"/>
              </a:spcBef>
              <a:buClr>
                <a:srgbClr val="3891A7"/>
              </a:buClr>
              <a:defRPr/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группе предусматривает решение следующих задач:</a:t>
            </a:r>
          </a:p>
          <a:p>
            <a:pPr marL="82296" lvl="0" algn="l">
              <a:spcBef>
                <a:spcPts val="600"/>
              </a:spcBef>
              <a:buClr>
                <a:srgbClr val="3891A7"/>
              </a:buClr>
              <a:defRPr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логопед формирует первичные речевые навыки у детей-логопатов;</a:t>
            </a:r>
            <a:b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воспитатель закрепляет сформированные речевые навыки.</a:t>
            </a:r>
          </a:p>
          <a:p>
            <a:pPr marL="82296" lvl="0" algn="l">
              <a:spcBef>
                <a:spcPts val="600"/>
              </a:spcBef>
              <a:buClr>
                <a:srgbClr val="3891A7"/>
              </a:buClr>
              <a:buSzPct val="80000"/>
              <a:defRPr/>
            </a:pPr>
            <a:endParaRPr lang="ru-RU" sz="20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6479239" y="4209607"/>
            <a:ext cx="5840506" cy="32990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2531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5977075" y="98612"/>
            <a:ext cx="4733365" cy="5020235"/>
          </a:xfrm>
        </p:spPr>
        <p:txBody>
          <a:bodyPr>
            <a:normAutofit fontScale="90000"/>
          </a:bodyPr>
          <a:lstStyle/>
          <a:p>
            <a:pPr marL="82296" lvl="0" algn="l">
              <a:spcBef>
                <a:spcPts val="600"/>
              </a:spcBef>
              <a:defRPr/>
            </a:pPr>
            <a:r>
              <a:rPr lang="ru-RU" sz="2400" b="1" u="sng" dirty="0">
                <a:solidFill>
                  <a:prstClr val="black"/>
                </a:solidFill>
                <a:latin typeface="Corbel" panose="020B0503020204020204" pitchFamily="34" charset="0"/>
                <a:ea typeface="+mn-ea"/>
                <a:cs typeface="+mn-cs"/>
              </a:rPr>
              <a:t>У</a:t>
            </a:r>
            <a:r>
              <a:rPr lang="ru-RU" sz="2400" b="1" u="sng" dirty="0" smtClean="0">
                <a:solidFill>
                  <a:prstClr val="black"/>
                </a:solidFill>
                <a:latin typeface="Corbel" panose="020B0503020204020204" pitchFamily="34" charset="0"/>
                <a:ea typeface="+mn-ea"/>
                <a:cs typeface="+mn-cs"/>
              </a:rPr>
              <a:t>читель-логопед:</a:t>
            </a:r>
            <a:br>
              <a:rPr lang="ru-RU" sz="2400" b="1" u="sng" dirty="0" smtClean="0">
                <a:solidFill>
                  <a:prstClr val="black"/>
                </a:solidFill>
                <a:latin typeface="Corbel" panose="020B0503020204020204" pitchFamily="34" charset="0"/>
                <a:ea typeface="+mn-ea"/>
                <a:cs typeface="+mn-cs"/>
              </a:rPr>
            </a:br>
            <a:r>
              <a:rPr lang="ru-RU" sz="2400" dirty="0">
                <a:solidFill>
                  <a:prstClr val="black"/>
                </a:solidFill>
                <a:latin typeface="Corbel" panose="020B0503020204020204" pitchFamily="34" charset="0"/>
                <a:ea typeface="+mn-ea"/>
                <a:cs typeface="+mn-cs"/>
              </a:rPr>
              <a:t/>
            </a:r>
            <a:br>
              <a:rPr lang="ru-RU" sz="2400" dirty="0">
                <a:solidFill>
                  <a:prstClr val="black"/>
                </a:solidFill>
                <a:latin typeface="Corbel" panose="020B0503020204020204" pitchFamily="34" charset="0"/>
                <a:ea typeface="+mn-ea"/>
                <a:cs typeface="+mn-cs"/>
              </a:rPr>
            </a:br>
            <a:r>
              <a:rPr lang="ru-RU" sz="2400" dirty="0" smtClean="0">
                <a:solidFill>
                  <a:prstClr val="black"/>
                </a:solidFill>
                <a:latin typeface="Corbel" panose="020B0503020204020204" pitchFamily="34" charset="0"/>
                <a:ea typeface="+mn-ea"/>
                <a:cs typeface="+mn-cs"/>
              </a:rPr>
              <a:t>- </a:t>
            </a:r>
            <a:r>
              <a:rPr lang="ru-RU" sz="2400" b="1" i="1" dirty="0" smtClean="0">
                <a:solidFill>
                  <a:prstClr val="black"/>
                </a:solidFill>
                <a:latin typeface="Corbel" panose="020B0503020204020204" pitchFamily="34" charset="0"/>
                <a:ea typeface="+mn-ea"/>
                <a:cs typeface="+mn-cs"/>
              </a:rPr>
              <a:t>диагностирует </a:t>
            </a:r>
            <a:r>
              <a:rPr lang="ru-RU" sz="2400" b="1" i="1" dirty="0">
                <a:solidFill>
                  <a:prstClr val="black"/>
                </a:solidFill>
                <a:latin typeface="Corbel" panose="020B0503020204020204" pitchFamily="34" charset="0"/>
                <a:ea typeface="+mn-ea"/>
                <a:cs typeface="+mn-cs"/>
              </a:rPr>
              <a:t>уровень </a:t>
            </a:r>
            <a:r>
              <a:rPr lang="ru-RU" sz="2400" b="1" i="1" dirty="0" smtClean="0">
                <a:solidFill>
                  <a:prstClr val="black"/>
                </a:solidFill>
                <a:latin typeface="Corbel" panose="020B0503020204020204" pitchFamily="34" charset="0"/>
                <a:ea typeface="+mn-ea"/>
                <a:cs typeface="+mn-cs"/>
              </a:rPr>
              <a:t> </a:t>
            </a:r>
            <a:br>
              <a:rPr lang="ru-RU" sz="2400" b="1" i="1" dirty="0" smtClean="0">
                <a:solidFill>
                  <a:prstClr val="black"/>
                </a:solidFill>
                <a:latin typeface="Corbel" panose="020B0503020204020204" pitchFamily="34" charset="0"/>
                <a:ea typeface="+mn-ea"/>
                <a:cs typeface="+mn-cs"/>
              </a:rPr>
            </a:br>
            <a:r>
              <a:rPr lang="ru-RU" sz="2400" b="1" i="1" dirty="0">
                <a:solidFill>
                  <a:prstClr val="black"/>
                </a:solidFill>
                <a:latin typeface="Corbel" panose="020B0503020204020204" pitchFamily="34" charset="0"/>
                <a:ea typeface="+mn-ea"/>
                <a:cs typeface="+mn-cs"/>
              </a:rPr>
              <a:t> </a:t>
            </a:r>
            <a:r>
              <a:rPr lang="ru-RU" sz="2400" b="1" i="1" dirty="0" smtClean="0">
                <a:solidFill>
                  <a:prstClr val="black"/>
                </a:solidFill>
                <a:latin typeface="Corbel" panose="020B0503020204020204" pitchFamily="34" charset="0"/>
                <a:ea typeface="+mn-ea"/>
                <a:cs typeface="+mn-cs"/>
              </a:rPr>
              <a:t>  развития речи воспитанников;</a:t>
            </a:r>
            <a:br>
              <a:rPr lang="ru-RU" sz="2400" b="1" i="1" dirty="0" smtClean="0">
                <a:solidFill>
                  <a:prstClr val="black"/>
                </a:solidFill>
                <a:latin typeface="Corbel" panose="020B0503020204020204" pitchFamily="34" charset="0"/>
                <a:ea typeface="+mn-ea"/>
                <a:cs typeface="+mn-cs"/>
              </a:rPr>
            </a:br>
            <a:r>
              <a:rPr lang="ru-RU" sz="2400" b="1" i="1" dirty="0">
                <a:solidFill>
                  <a:prstClr val="black"/>
                </a:solidFill>
                <a:latin typeface="Corbel" panose="020B0503020204020204" pitchFamily="34" charset="0"/>
                <a:ea typeface="+mn-ea"/>
                <a:cs typeface="+mn-cs"/>
              </a:rPr>
              <a:t/>
            </a:r>
            <a:br>
              <a:rPr lang="ru-RU" sz="2400" b="1" i="1" dirty="0">
                <a:solidFill>
                  <a:prstClr val="black"/>
                </a:solidFill>
                <a:latin typeface="Corbel" panose="020B0503020204020204" pitchFamily="34" charset="0"/>
                <a:ea typeface="+mn-ea"/>
                <a:cs typeface="+mn-cs"/>
              </a:rPr>
            </a:br>
            <a:r>
              <a:rPr lang="ru-RU" sz="2400" b="1" i="1" dirty="0" smtClean="0">
                <a:solidFill>
                  <a:prstClr val="black"/>
                </a:solidFill>
                <a:latin typeface="Corbel" panose="020B0503020204020204" pitchFamily="34" charset="0"/>
                <a:ea typeface="+mn-ea"/>
                <a:cs typeface="+mn-cs"/>
              </a:rPr>
              <a:t>- дифференцирует </a:t>
            </a:r>
            <a:r>
              <a:rPr lang="ru-RU" sz="2400" b="1" i="1" dirty="0">
                <a:solidFill>
                  <a:prstClr val="black"/>
                </a:solidFill>
                <a:latin typeface="Corbel" panose="020B0503020204020204" pitchFamily="34" charset="0"/>
                <a:ea typeface="+mn-ea"/>
                <a:cs typeface="+mn-cs"/>
              </a:rPr>
              <a:t>категории </a:t>
            </a:r>
            <a:r>
              <a:rPr lang="ru-RU" sz="2400" b="1" i="1" dirty="0" smtClean="0">
                <a:solidFill>
                  <a:prstClr val="black"/>
                </a:solidFill>
                <a:latin typeface="Corbel" panose="020B0503020204020204" pitchFamily="34" charset="0"/>
                <a:ea typeface="+mn-ea"/>
                <a:cs typeface="+mn-cs"/>
              </a:rPr>
              <a:t>  </a:t>
            </a:r>
            <a:br>
              <a:rPr lang="ru-RU" sz="2400" b="1" i="1" dirty="0" smtClean="0">
                <a:solidFill>
                  <a:prstClr val="black"/>
                </a:solidFill>
                <a:latin typeface="Corbel" panose="020B0503020204020204" pitchFamily="34" charset="0"/>
                <a:ea typeface="+mn-ea"/>
                <a:cs typeface="+mn-cs"/>
              </a:rPr>
            </a:br>
            <a:r>
              <a:rPr lang="ru-RU" sz="2400" b="1" i="1" dirty="0">
                <a:solidFill>
                  <a:prstClr val="black"/>
                </a:solidFill>
                <a:latin typeface="Corbel" panose="020B0503020204020204" pitchFamily="34" charset="0"/>
                <a:ea typeface="+mn-ea"/>
                <a:cs typeface="+mn-cs"/>
              </a:rPr>
              <a:t> </a:t>
            </a:r>
            <a:r>
              <a:rPr lang="ru-RU" sz="2400" b="1" i="1" dirty="0" smtClean="0">
                <a:solidFill>
                  <a:prstClr val="black"/>
                </a:solidFill>
                <a:latin typeface="Corbel" panose="020B0503020204020204" pitchFamily="34" charset="0"/>
                <a:ea typeface="+mn-ea"/>
                <a:cs typeface="+mn-cs"/>
              </a:rPr>
              <a:t>  детей </a:t>
            </a:r>
            <a:r>
              <a:rPr lang="ru-RU" sz="2400" b="1" i="1" dirty="0">
                <a:solidFill>
                  <a:prstClr val="black"/>
                </a:solidFill>
                <a:latin typeface="Corbel" panose="020B0503020204020204" pitchFamily="34" charset="0"/>
                <a:ea typeface="+mn-ea"/>
                <a:cs typeface="+mn-cs"/>
              </a:rPr>
              <a:t>по специфике нарушений </a:t>
            </a:r>
            <a:r>
              <a:rPr lang="ru-RU" sz="2400" b="1" i="1" dirty="0" smtClean="0">
                <a:solidFill>
                  <a:prstClr val="black"/>
                </a:solidFill>
                <a:latin typeface="Corbel" panose="020B0503020204020204" pitchFamily="34" charset="0"/>
                <a:ea typeface="+mn-ea"/>
                <a:cs typeface="+mn-cs"/>
              </a:rPr>
              <a:t> речи </a:t>
            </a:r>
            <a:r>
              <a:rPr lang="ru-RU" sz="2400" b="1" i="1" dirty="0">
                <a:solidFill>
                  <a:prstClr val="black"/>
                </a:solidFill>
                <a:latin typeface="Corbel" panose="020B0503020204020204" pitchFamily="34" charset="0"/>
                <a:ea typeface="+mn-ea"/>
                <a:cs typeface="+mn-cs"/>
              </a:rPr>
              <a:t>и структуре речевого </a:t>
            </a:r>
            <a:r>
              <a:rPr lang="ru-RU" sz="2400" b="1" i="1" dirty="0" smtClean="0">
                <a:solidFill>
                  <a:prstClr val="black"/>
                </a:solidFill>
                <a:latin typeface="Corbel" panose="020B0503020204020204" pitchFamily="34" charset="0"/>
                <a:ea typeface="+mn-ea"/>
                <a:cs typeface="+mn-cs"/>
              </a:rPr>
              <a:t>на­рушения;</a:t>
            </a:r>
            <a:br>
              <a:rPr lang="ru-RU" sz="2400" b="1" i="1" dirty="0" smtClean="0">
                <a:solidFill>
                  <a:prstClr val="black"/>
                </a:solidFill>
                <a:latin typeface="Corbel" panose="020B0503020204020204" pitchFamily="34" charset="0"/>
                <a:ea typeface="+mn-ea"/>
                <a:cs typeface="+mn-cs"/>
              </a:rPr>
            </a:br>
            <a:r>
              <a:rPr lang="ru-RU" sz="2400" b="1" i="1" dirty="0">
                <a:solidFill>
                  <a:prstClr val="black"/>
                </a:solidFill>
                <a:latin typeface="Corbel" panose="020B0503020204020204" pitchFamily="34" charset="0"/>
                <a:ea typeface="+mn-ea"/>
                <a:cs typeface="+mn-cs"/>
              </a:rPr>
              <a:t/>
            </a:r>
            <a:br>
              <a:rPr lang="ru-RU" sz="2400" b="1" i="1" dirty="0">
                <a:solidFill>
                  <a:prstClr val="black"/>
                </a:solidFill>
                <a:latin typeface="Corbel" panose="020B0503020204020204" pitchFamily="34" charset="0"/>
                <a:ea typeface="+mn-ea"/>
                <a:cs typeface="+mn-cs"/>
              </a:rPr>
            </a:br>
            <a:r>
              <a:rPr lang="ru-RU" sz="2400" b="1" i="1" dirty="0" smtClean="0">
                <a:solidFill>
                  <a:prstClr val="black"/>
                </a:solidFill>
                <a:latin typeface="Corbel" panose="020B0503020204020204" pitchFamily="34" charset="0"/>
                <a:ea typeface="+mn-ea"/>
                <a:cs typeface="+mn-cs"/>
              </a:rPr>
              <a:t>- осуществляет </a:t>
            </a:r>
            <a:r>
              <a:rPr lang="ru-RU" sz="2400" b="1" i="1" dirty="0">
                <a:solidFill>
                  <a:prstClr val="black"/>
                </a:solidFill>
                <a:latin typeface="Corbel" panose="020B0503020204020204" pitchFamily="34" charset="0"/>
                <a:ea typeface="+mn-ea"/>
                <a:cs typeface="+mn-cs"/>
              </a:rPr>
              <a:t>коррекцию </a:t>
            </a:r>
            <a:r>
              <a:rPr lang="ru-RU" sz="2400" b="1" i="1" dirty="0" smtClean="0">
                <a:solidFill>
                  <a:prstClr val="black"/>
                </a:solidFill>
                <a:latin typeface="Corbel" panose="020B0503020204020204" pitchFamily="34" charset="0"/>
                <a:ea typeface="+mn-ea"/>
                <a:cs typeface="+mn-cs"/>
              </a:rPr>
              <a:t> </a:t>
            </a:r>
            <a:br>
              <a:rPr lang="ru-RU" sz="2400" b="1" i="1" dirty="0" smtClean="0">
                <a:solidFill>
                  <a:prstClr val="black"/>
                </a:solidFill>
                <a:latin typeface="Corbel" panose="020B0503020204020204" pitchFamily="34" charset="0"/>
                <a:ea typeface="+mn-ea"/>
                <a:cs typeface="+mn-cs"/>
              </a:rPr>
            </a:br>
            <a:r>
              <a:rPr lang="ru-RU" sz="2400" b="1" i="1" dirty="0">
                <a:solidFill>
                  <a:prstClr val="black"/>
                </a:solidFill>
                <a:latin typeface="Corbel" panose="020B0503020204020204" pitchFamily="34" charset="0"/>
                <a:ea typeface="+mn-ea"/>
                <a:cs typeface="+mn-cs"/>
              </a:rPr>
              <a:t> </a:t>
            </a:r>
            <a:r>
              <a:rPr lang="ru-RU" sz="2400" b="1" i="1" dirty="0" smtClean="0">
                <a:solidFill>
                  <a:prstClr val="black"/>
                </a:solidFill>
                <a:latin typeface="Corbel" panose="020B0503020204020204" pitchFamily="34" charset="0"/>
                <a:ea typeface="+mn-ea"/>
                <a:cs typeface="+mn-cs"/>
              </a:rPr>
              <a:t>  нарушенных </a:t>
            </a:r>
            <a:r>
              <a:rPr lang="ru-RU" sz="2400" b="1" i="1" dirty="0">
                <a:solidFill>
                  <a:prstClr val="black"/>
                </a:solidFill>
                <a:latin typeface="Corbel" panose="020B0503020204020204" pitchFamily="34" charset="0"/>
                <a:ea typeface="+mn-ea"/>
                <a:cs typeface="+mn-cs"/>
              </a:rPr>
              <a:t>сторон речи.</a:t>
            </a:r>
            <a:br>
              <a:rPr lang="ru-RU" sz="2400" b="1" i="1" dirty="0">
                <a:solidFill>
                  <a:prstClr val="black"/>
                </a:solidFill>
                <a:latin typeface="Corbel" panose="020B0503020204020204" pitchFamily="34" charset="0"/>
                <a:ea typeface="+mn-ea"/>
                <a:cs typeface="+mn-cs"/>
              </a:rPr>
            </a:br>
            <a:r>
              <a:rPr lang="ru-RU" sz="2400" b="1" i="1" dirty="0">
                <a:solidFill>
                  <a:prstClr val="black"/>
                </a:solidFill>
                <a:latin typeface="Corbel" panose="020B0503020204020204" pitchFamily="34" charset="0"/>
                <a:ea typeface="+mn-ea"/>
                <a:cs typeface="+mn-cs"/>
              </a:rPr>
              <a:t> </a:t>
            </a:r>
            <a:br>
              <a:rPr lang="ru-RU" sz="2400" b="1" i="1" dirty="0">
                <a:solidFill>
                  <a:prstClr val="black"/>
                </a:solidFill>
                <a:latin typeface="Corbel" panose="020B0503020204020204" pitchFamily="34" charset="0"/>
                <a:ea typeface="+mn-ea"/>
                <a:cs typeface="+mn-cs"/>
              </a:rPr>
            </a:br>
            <a:endParaRPr lang="ru-RU" sz="2400" b="1" i="1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791390" y="304800"/>
            <a:ext cx="4984377" cy="5994400"/>
          </a:xfrm>
        </p:spPr>
        <p:txBody>
          <a:bodyPr>
            <a:normAutofit/>
          </a:bodyPr>
          <a:lstStyle/>
          <a:p>
            <a:pPr marL="82296" algn="l" fontAlgn="auto">
              <a:spcAft>
                <a:spcPts val="0"/>
              </a:spcAft>
              <a:defRPr/>
            </a:pPr>
            <a:r>
              <a:rPr lang="ru-RU" sz="24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algn="l" fontAlgn="auto">
              <a:spcAft>
                <a:spcPts val="0"/>
              </a:spcAft>
              <a:defRPr/>
            </a:pPr>
            <a:r>
              <a:rPr lang="ru-RU" b="1" i="1" dirty="0" smtClean="0">
                <a:solidFill>
                  <a:schemeClr val="tx1"/>
                </a:solidFill>
              </a:rPr>
              <a:t>- замечает </a:t>
            </a:r>
            <a:r>
              <a:rPr lang="ru-RU" b="1" i="1" dirty="0">
                <a:solidFill>
                  <a:schemeClr val="tx1"/>
                </a:solidFill>
              </a:rPr>
              <a:t>проблемы в речевом развитии детей и своевременно адресует логопеду запрос, информируя учителя-логопеда о проблемах в развитии речи конкретных детей;</a:t>
            </a:r>
          </a:p>
          <a:p>
            <a:pPr marL="82296" algn="l" fontAlgn="auto">
              <a:spcAft>
                <a:spcPts val="0"/>
              </a:spcAft>
              <a:defRPr/>
            </a:pPr>
            <a:r>
              <a:rPr lang="ru-RU" b="1" i="1" dirty="0" smtClean="0">
                <a:solidFill>
                  <a:schemeClr val="tx1"/>
                </a:solidFill>
              </a:rPr>
              <a:t>- создает </a:t>
            </a:r>
            <a:r>
              <a:rPr lang="ru-RU" b="1" i="1" dirty="0">
                <a:solidFill>
                  <a:schemeClr val="tx1"/>
                </a:solidFill>
              </a:rPr>
              <a:t>условия для развития всех сторон речи в пределах возрастной нормы;</a:t>
            </a:r>
          </a:p>
          <a:p>
            <a:pPr marL="82296" algn="l" fontAlgn="auto">
              <a:spcAft>
                <a:spcPts val="0"/>
              </a:spcAft>
              <a:defRPr/>
            </a:pPr>
            <a:r>
              <a:rPr lang="ru-RU" b="1" i="1" dirty="0" smtClean="0">
                <a:solidFill>
                  <a:schemeClr val="tx1"/>
                </a:solidFill>
              </a:rPr>
              <a:t>- формирует </a:t>
            </a:r>
            <a:r>
              <a:rPr lang="ru-RU" b="1" i="1" dirty="0">
                <a:solidFill>
                  <a:schemeClr val="tx1"/>
                </a:solidFill>
              </a:rPr>
              <a:t>общие предпосылки для речевого развития: фонематические процессы; крупную, мелкую и речевую моторику</a:t>
            </a:r>
            <a:r>
              <a:rPr lang="ru-RU" b="1" i="1" dirty="0" smtClean="0">
                <a:solidFill>
                  <a:schemeClr val="tx1"/>
                </a:solidFill>
              </a:rPr>
              <a:t>;</a:t>
            </a:r>
          </a:p>
          <a:p>
            <a:pPr marL="82296" algn="l" fontAlgn="auto">
              <a:spcAft>
                <a:spcPts val="0"/>
              </a:spcAft>
              <a:defRPr/>
            </a:pPr>
            <a:r>
              <a:rPr lang="ru-RU" b="1" i="1" dirty="0" smtClean="0">
                <a:solidFill>
                  <a:schemeClr val="tx1"/>
                </a:solidFill>
              </a:rPr>
              <a:t>- обогащает </a:t>
            </a:r>
            <a:r>
              <a:rPr lang="ru-RU" b="1" i="1" dirty="0">
                <a:solidFill>
                  <a:schemeClr val="tx1"/>
                </a:solidFill>
              </a:rPr>
              <a:t>содержание детской речи.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4026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077362" y="186612"/>
            <a:ext cx="10716532" cy="2575249"/>
          </a:xfrm>
        </p:spPr>
        <p:txBody>
          <a:bodyPr>
            <a:noAutofit/>
          </a:bodyPr>
          <a:lstStyle/>
          <a:p>
            <a:pPr algn="l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Сотрудничество учителя-логопеда  и воспитателя осуществляется по трём направлениям:</a:t>
            </a:r>
            <a:b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606588726"/>
              </p:ext>
            </p:extLst>
          </p:nvPr>
        </p:nvGraphicFramePr>
        <p:xfrm>
          <a:off x="858416" y="2444620"/>
          <a:ext cx="11234058" cy="36016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99201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876" y="0"/>
            <a:ext cx="10864014" cy="118334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8157" y="1075765"/>
            <a:ext cx="7365846" cy="5593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9367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077362" y="186612"/>
            <a:ext cx="10716532" cy="2575249"/>
          </a:xfrm>
        </p:spPr>
        <p:txBody>
          <a:bodyPr>
            <a:noAutofit/>
          </a:bodyPr>
          <a:lstStyle/>
          <a:p>
            <a:pPr algn="l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Сотрудничество учителя-логопеда  и воспитателя осуществляется по трём направлениям:</a:t>
            </a:r>
            <a:b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606588726"/>
              </p:ext>
            </p:extLst>
          </p:nvPr>
        </p:nvGraphicFramePr>
        <p:xfrm>
          <a:off x="858416" y="2444620"/>
          <a:ext cx="11234058" cy="36016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81324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813922" y="3283530"/>
            <a:ext cx="3578708" cy="935950"/>
          </a:xfrm>
          <a:solidFill>
            <a:schemeClr val="accent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lvl="0" algn="l"/>
            <a:r>
              <a:rPr lang="ru-RU" sz="2700" b="1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sz="2700" b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2700" b="1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sz="2700" b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2700" b="1" dirty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sz="2700" b="1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2700" b="1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sz="2700" b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2700" b="1" dirty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sz="2700" b="1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2700" b="1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sz="2700" b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2700" b="1" dirty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sz="2700" b="1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2700" b="1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sz="2700" b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2700" b="1" dirty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sz="2700" b="1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2700" b="1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sz="2700" b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2700" b="1" dirty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sz="2700" b="1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2700" b="1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sz="2700" b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2700" b="1" dirty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sz="2700" b="1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</a:rPr>
              <a:t>Выступления на </a:t>
            </a:r>
            <a:r>
              <a:rPr lang="ru-RU" sz="2000" b="1" dirty="0">
                <a:solidFill>
                  <a:schemeClr val="bg2">
                    <a:lumMod val="10000"/>
                  </a:schemeClr>
                </a:solidFill>
              </a:rPr>
              <a:t>педсоветах</a:t>
            </a:r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</a:rPr>
              <a:t>;</a:t>
            </a:r>
            <a:br>
              <a:rPr lang="ru-RU" sz="2000" b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sz="2000" b="1" dirty="0">
                <a:solidFill>
                  <a:schemeClr val="bg2">
                    <a:lumMod val="10000"/>
                  </a:schemeClr>
                </a:solidFill>
              </a:rPr>
              <a:t>родительских собраниях</a:t>
            </a:r>
            <a:r>
              <a:rPr lang="ru-RU" sz="2200" b="1" dirty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sz="2200" b="1" dirty="0">
                <a:solidFill>
                  <a:schemeClr val="bg2">
                    <a:lumMod val="10000"/>
                  </a:schemeClr>
                </a:solidFill>
              </a:rPr>
            </a:br>
            <a:endParaRPr lang="ru-RU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6174087" y="3115726"/>
            <a:ext cx="3551932" cy="917851"/>
          </a:xfrm>
          <a:solidFill>
            <a:schemeClr val="accent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lvl="0" algn="ctr"/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Консультации,</a:t>
            </a:r>
          </a:p>
          <a:p>
            <a:pPr lvl="0" algn="ctr"/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семинары- практикумы,</a:t>
            </a:r>
          </a:p>
          <a:p>
            <a:pPr lvl="0" algn="ctr"/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мастер-классы</a:t>
            </a:r>
            <a:endParaRPr lang="ru-RU" b="1" dirty="0">
              <a:solidFill>
                <a:schemeClr val="bg2">
                  <a:lumMod val="10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3922" y="556598"/>
            <a:ext cx="3578708" cy="271611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4087" y="617649"/>
            <a:ext cx="3330821" cy="2479978"/>
          </a:xfrm>
          <a:prstGeom prst="rect">
            <a:avLst/>
          </a:prstGeom>
        </p:spPr>
      </p:pic>
      <p:sp>
        <p:nvSpPr>
          <p:cNvPr id="13" name="Заголовок 4"/>
          <p:cNvSpPr txBox="1">
            <a:spLocks/>
          </p:cNvSpPr>
          <p:nvPr/>
        </p:nvSpPr>
        <p:spPr>
          <a:xfrm>
            <a:off x="0" y="98612"/>
            <a:ext cx="12191999" cy="51903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3200" b="1" i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ФОРМЫ  ВЗАИМОДЕЙСТВИЯ  ЛОГОПЕДА  ВОСПИТАТЕЛЯ:</a:t>
            </a:r>
            <a:endParaRPr lang="ru-RU" sz="3200" b="1" i="1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7039" y="4110110"/>
            <a:ext cx="3176291" cy="239593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5810" y="6396675"/>
            <a:ext cx="3127520" cy="597460"/>
          </a:xfrm>
          <a:prstGeom prst="rect">
            <a:avLst/>
          </a:prstGeom>
          <a:solidFill>
            <a:schemeClr val="accent2"/>
          </a:solidFill>
        </p:spPr>
      </p:pic>
    </p:spTree>
    <p:extLst>
      <p:ext uri="{BB962C8B-B14F-4D97-AF65-F5344CB8AC3E}">
        <p14:creationId xmlns:p14="http://schemas.microsoft.com/office/powerpoint/2010/main" val="3978274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88857" y="4071326"/>
            <a:ext cx="4162925" cy="518602"/>
          </a:xfrm>
          <a:solidFill>
            <a:schemeClr val="accent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lvl="0" algn="ctr"/>
            <a:r>
              <a:rPr lang="ru-RU" sz="2700" b="1" dirty="0">
                <a:solidFill>
                  <a:schemeClr val="bg2">
                    <a:lumMod val="10000"/>
                  </a:schemeClr>
                </a:solidFill>
              </a:rPr>
              <a:t>Речевые уголки в группах</a:t>
            </a: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8857" y="646809"/>
            <a:ext cx="4162926" cy="3325906"/>
          </a:xfrm>
          <a:prstGeom prst="rect">
            <a:avLst/>
          </a:prstGeom>
        </p:spPr>
      </p:pic>
      <p:sp>
        <p:nvSpPr>
          <p:cNvPr id="12" name="Подзаголовок 11"/>
          <p:cNvSpPr>
            <a:spLocks noGrp="1"/>
          </p:cNvSpPr>
          <p:nvPr>
            <p:ph type="subTitle" idx="1"/>
          </p:nvPr>
        </p:nvSpPr>
        <p:spPr>
          <a:xfrm>
            <a:off x="5631939" y="4069976"/>
            <a:ext cx="3834790" cy="617214"/>
          </a:xfrm>
          <a:solidFill>
            <a:schemeClr val="accent1"/>
          </a:solidFill>
        </p:spPr>
        <p:txBody>
          <a:bodyPr>
            <a:normAutofit lnSpcReduction="10000"/>
          </a:bodyPr>
          <a:lstStyle/>
          <a:p>
            <a:pPr lvl="0" algn="ctr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Тетради взаимодействия воспитателя и логопеда</a:t>
            </a:r>
          </a:p>
          <a:p>
            <a:endParaRPr lang="ru-RU" dirty="0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996" y="646809"/>
            <a:ext cx="3918733" cy="3325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973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641</TotalTime>
  <Words>458</Words>
  <Application>Microsoft Office PowerPoint</Application>
  <PresentationFormat>Широкоэкранный</PresentationFormat>
  <Paragraphs>65</Paragraphs>
  <Slides>13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13</vt:i4>
      </vt:variant>
    </vt:vector>
  </HeadingPairs>
  <TitlesOfParts>
    <vt:vector size="22" baseType="lpstr">
      <vt:lpstr>Arial</vt:lpstr>
      <vt:lpstr>Calibri</vt:lpstr>
      <vt:lpstr>Corbel</vt:lpstr>
      <vt:lpstr>Times New Roman</vt:lpstr>
      <vt:lpstr>Trebuchet MS</vt:lpstr>
      <vt:lpstr>Wingdings 2</vt:lpstr>
      <vt:lpstr>Wingdings 3</vt:lpstr>
      <vt:lpstr>1_Грань</vt:lpstr>
      <vt:lpstr>Грань</vt:lpstr>
      <vt:lpstr>                                   ЛОГОПЕДА  И ВОСПИТАТЕЛЯ</vt:lpstr>
      <vt:lpstr>                           В нашем ДОУ реализуется идея комплексного сопровождения ребенка с  речевыми нарушениями. Ведущим принципом выступает принцип комплексности, выражающийся в единстве подходов к профилактике и коррекции речевых нарушений у воспитанников, в понимании единства психического и речевого развития, взаимосвязи сенсорного, умственного и речевого развития. Реализуются принципы развивающего обучения, учета зоны ближайшего развития, интеграции образовательных областей в организации коррекционно-педагогического процесса.  </vt:lpstr>
      <vt:lpstr>                 Коррекционная работа осуществляется в тесной связи всех работников детского сада .  Каждому специалисту, работающему с детьми, имеющими  речевые нарушения, важно помнить, что несвоевременная коррекция речи в дошкольном возрасте неизбежно влечет за собой стойкие нарушения чтения и письма, и успешное обучение в массовой школе окажется под угрозой.      </vt:lpstr>
      <vt:lpstr>Учитель-логопед:  - диагностирует уровень      развития речи воспитанников;  - дифференцирует категории       детей по специфике нарушений  речи и структуре речевого на­рушения;  - осуществляет коррекцию      нарушенных сторон речи.   </vt:lpstr>
      <vt:lpstr>Сотрудничество учителя-логопеда  и воспитателя осуществляется по трём направлениям: </vt:lpstr>
      <vt:lpstr>Презентация PowerPoint</vt:lpstr>
      <vt:lpstr>Сотрудничество учителя-логопеда  и воспитателя осуществляется по трём направлениям: </vt:lpstr>
      <vt:lpstr>             Выступления на педсоветах;  родительских собраниях </vt:lpstr>
      <vt:lpstr>Речевые уголки в группах</vt:lpstr>
      <vt:lpstr>Презентация PowerPoint</vt:lpstr>
      <vt:lpstr>Совместные развлечения, праздники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</dc:creator>
  <cp:lastModifiedBy>Ольга</cp:lastModifiedBy>
  <cp:revision>118</cp:revision>
  <dcterms:created xsi:type="dcterms:W3CDTF">2017-08-23T18:35:05Z</dcterms:created>
  <dcterms:modified xsi:type="dcterms:W3CDTF">2017-08-29T08:38:44Z</dcterms:modified>
</cp:coreProperties>
</file>