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0" r:id="rId2"/>
    <p:sldId id="309" r:id="rId3"/>
    <p:sldId id="256" r:id="rId4"/>
    <p:sldId id="257" r:id="rId5"/>
    <p:sldId id="258" r:id="rId6"/>
    <p:sldId id="259" r:id="rId7"/>
    <p:sldId id="260" r:id="rId8"/>
    <p:sldId id="280" r:id="rId9"/>
    <p:sldId id="278" r:id="rId10"/>
    <p:sldId id="279" r:id="rId11"/>
    <p:sldId id="277" r:id="rId12"/>
    <p:sldId id="276" r:id="rId13"/>
    <p:sldId id="282" r:id="rId14"/>
    <p:sldId id="294" r:id="rId15"/>
    <p:sldId id="295" r:id="rId16"/>
    <p:sldId id="296" r:id="rId17"/>
    <p:sldId id="261" r:id="rId18"/>
    <p:sldId id="288" r:id="rId19"/>
    <p:sldId id="289" r:id="rId20"/>
    <p:sldId id="290" r:id="rId21"/>
    <p:sldId id="292" r:id="rId22"/>
    <p:sldId id="293" r:id="rId23"/>
    <p:sldId id="297" r:id="rId24"/>
    <p:sldId id="298" r:id="rId25"/>
    <p:sldId id="299" r:id="rId26"/>
    <p:sldId id="302" r:id="rId27"/>
    <p:sldId id="300" r:id="rId28"/>
    <p:sldId id="291" r:id="rId29"/>
    <p:sldId id="283" r:id="rId30"/>
    <p:sldId id="284" r:id="rId31"/>
    <p:sldId id="285" r:id="rId32"/>
    <p:sldId id="286" r:id="rId33"/>
    <p:sldId id="287" r:id="rId34"/>
    <p:sldId id="304" r:id="rId35"/>
    <p:sldId id="268" r:id="rId36"/>
    <p:sldId id="305" r:id="rId37"/>
    <p:sldId id="306" r:id="rId38"/>
    <p:sldId id="307" r:id="rId39"/>
    <p:sldId id="308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6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54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849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568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90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24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652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905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752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603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87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20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0C198-AAFB-4BB3-8FFD-699ACB9D2C11}" type="datetimeFigureOut">
              <a:rPr lang="ru-RU" smtClean="0"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E5FC2-FC23-435C-82D1-748255BC7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68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1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60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I’VE GOT </a:t>
            </a:r>
            <a:r>
              <a:rPr lang="en-US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CAT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36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27100" y="3390900"/>
            <a:ext cx="5157787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2"/>
            <a:ext cx="5183188" cy="117633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A CAT. </a:t>
            </a:r>
            <a:endParaRPr 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7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 IS RED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97575" y="3390900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7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27100" y="3390900"/>
            <a:ext cx="5157787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2"/>
            <a:ext cx="5183188" cy="117633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A CAT. </a:t>
            </a:r>
            <a:endParaRPr 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7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 IS RED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97575" y="3390900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</p:txBody>
      </p:sp>
    </p:spTree>
    <p:extLst>
      <p:ext uri="{BB962C8B-B14F-4D97-AF65-F5344CB8AC3E}">
        <p14:creationId xmlns:p14="http://schemas.microsoft.com/office/powerpoint/2010/main" val="76593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27100" y="3390900"/>
            <a:ext cx="5157787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2"/>
            <a:ext cx="5183188" cy="117633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A CAT. </a:t>
            </a:r>
            <a:endParaRPr 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7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 IS RED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97575" y="3390900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</p:txBody>
      </p:sp>
    </p:spTree>
    <p:extLst>
      <p:ext uri="{BB962C8B-B14F-4D97-AF65-F5344CB8AC3E}">
        <p14:creationId xmlns:p14="http://schemas.microsoft.com/office/powerpoint/2010/main" val="27502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27100" y="3390900"/>
            <a:ext cx="5157787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2"/>
            <a:ext cx="5183188" cy="117633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A CAT. </a:t>
            </a:r>
            <a:endParaRPr 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7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 IS RED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97575" y="3390900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75327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4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</p:txBody>
      </p:sp>
    </p:spTree>
    <p:extLst>
      <p:ext uri="{BB962C8B-B14F-4D97-AF65-F5344CB8AC3E}">
        <p14:creationId xmlns:p14="http://schemas.microsoft.com/office/powerpoint/2010/main" val="279211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89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5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</a:p>
        </p:txBody>
      </p:sp>
    </p:spTree>
    <p:extLst>
      <p:ext uri="{BB962C8B-B14F-4D97-AF65-F5344CB8AC3E}">
        <p14:creationId xmlns:p14="http://schemas.microsoft.com/office/powerpoint/2010/main" val="113158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</a:p>
        </p:txBody>
      </p:sp>
    </p:spTree>
    <p:extLst>
      <p:ext uri="{BB962C8B-B14F-4D97-AF65-F5344CB8AC3E}">
        <p14:creationId xmlns:p14="http://schemas.microsoft.com/office/powerpoint/2010/main" val="73354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I’VE GOT A CAT. </a:t>
            </a:r>
          </a:p>
          <a:p>
            <a:pPr algn="ctr"/>
            <a:r>
              <a:rPr lang="en-US" sz="5700" dirty="0" smtClean="0">
                <a:solidFill>
                  <a:schemeClr val="bg1"/>
                </a:solidFill>
              </a:rPr>
              <a:t>V</a:t>
            </a:r>
            <a:r>
              <a:rPr lang="en-US" sz="4000" dirty="0" smtClean="0">
                <a:solidFill>
                  <a:schemeClr val="bg1"/>
                </a:solidFill>
              </a:rPr>
              <a:t> CAT IS RED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</a:p>
        </p:txBody>
      </p:sp>
    </p:spTree>
    <p:extLst>
      <p:ext uri="{BB962C8B-B14F-4D97-AF65-F5344CB8AC3E}">
        <p14:creationId xmlns:p14="http://schemas.microsoft.com/office/powerpoint/2010/main" val="234328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I’VE GOT A CAT. </a:t>
            </a:r>
          </a:p>
          <a:p>
            <a:pPr algn="ctr"/>
            <a:r>
              <a:rPr lang="en-US" sz="5700" dirty="0" smtClean="0">
                <a:solidFill>
                  <a:schemeClr val="bg1"/>
                </a:solidFill>
              </a:rPr>
              <a:t>V</a:t>
            </a:r>
            <a:r>
              <a:rPr lang="en-US" sz="4000" dirty="0" smtClean="0">
                <a:solidFill>
                  <a:schemeClr val="bg1"/>
                </a:solidFill>
              </a:rPr>
              <a:t> CAT IS RED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</a:p>
        </p:txBody>
      </p:sp>
    </p:spTree>
    <p:extLst>
      <p:ext uri="{BB962C8B-B14F-4D97-AF65-F5344CB8AC3E}">
        <p14:creationId xmlns:p14="http://schemas.microsoft.com/office/powerpoint/2010/main" val="28114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I’VE GOT A CAT. </a:t>
            </a:r>
          </a:p>
          <a:p>
            <a:pPr algn="ctr"/>
            <a:r>
              <a:rPr lang="en-US" sz="5700" dirty="0" smtClean="0">
                <a:solidFill>
                  <a:schemeClr val="bg1"/>
                </a:solidFill>
              </a:rPr>
              <a:t>V</a:t>
            </a:r>
            <a:r>
              <a:rPr lang="en-US" sz="4000" dirty="0" smtClean="0">
                <a:solidFill>
                  <a:schemeClr val="bg1"/>
                </a:solidFill>
              </a:rPr>
              <a:t> CAT IS RED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</a:p>
        </p:txBody>
      </p:sp>
    </p:spTree>
    <p:extLst>
      <p:ext uri="{BB962C8B-B14F-4D97-AF65-F5344CB8AC3E}">
        <p14:creationId xmlns:p14="http://schemas.microsoft.com/office/powerpoint/2010/main" val="33445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I’VE GOT A CAT. </a:t>
            </a:r>
          </a:p>
          <a:p>
            <a:pPr algn="ctr"/>
            <a:r>
              <a:rPr lang="en-US" sz="5700" dirty="0" smtClean="0">
                <a:solidFill>
                  <a:schemeClr val="bg1"/>
                </a:solidFill>
              </a:rPr>
              <a:t>V</a:t>
            </a:r>
            <a:r>
              <a:rPr lang="en-US" sz="4000" dirty="0" smtClean="0">
                <a:solidFill>
                  <a:schemeClr val="bg1"/>
                </a:solidFill>
              </a:rPr>
              <a:t> CAT IS RED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V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</a:p>
        </p:txBody>
      </p:sp>
    </p:spTree>
    <p:extLst>
      <p:ext uri="{BB962C8B-B14F-4D97-AF65-F5344CB8AC3E}">
        <p14:creationId xmlns:p14="http://schemas.microsoft.com/office/powerpoint/2010/main" val="10577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I’VE GOT A CAT. </a:t>
            </a:r>
          </a:p>
          <a:p>
            <a:pPr algn="ctr"/>
            <a:r>
              <a:rPr lang="en-US" sz="5700" dirty="0" smtClean="0">
                <a:solidFill>
                  <a:schemeClr val="bg1"/>
                </a:solidFill>
              </a:rPr>
              <a:t>V</a:t>
            </a:r>
            <a:r>
              <a:rPr lang="en-US" sz="4000" dirty="0" smtClean="0">
                <a:solidFill>
                  <a:schemeClr val="bg1"/>
                </a:solidFill>
              </a:rPr>
              <a:t> CAT IS RED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</a:p>
        </p:txBody>
      </p:sp>
    </p:spTree>
    <p:extLst>
      <p:ext uri="{BB962C8B-B14F-4D97-AF65-F5344CB8AC3E}">
        <p14:creationId xmlns:p14="http://schemas.microsoft.com/office/powerpoint/2010/main" val="1386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I’VE GOT A CAT. </a:t>
            </a:r>
          </a:p>
          <a:p>
            <a:pPr algn="ctr"/>
            <a:r>
              <a:rPr lang="en-US" sz="5700" dirty="0" smtClean="0">
                <a:solidFill>
                  <a:schemeClr val="bg1"/>
                </a:solidFill>
              </a:rPr>
              <a:t>V</a:t>
            </a:r>
            <a:r>
              <a:rPr lang="en-US" sz="4000" dirty="0" smtClean="0">
                <a:solidFill>
                  <a:schemeClr val="bg1"/>
                </a:solidFill>
              </a:rPr>
              <a:t> CAT IS RED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THE CAT IS RED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</a:p>
        </p:txBody>
      </p:sp>
    </p:spTree>
    <p:extLst>
      <p:ext uri="{BB962C8B-B14F-4D97-AF65-F5344CB8AC3E}">
        <p14:creationId xmlns:p14="http://schemas.microsoft.com/office/powerpoint/2010/main" val="58476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MILK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58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MILK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10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1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MILK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-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86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MILK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97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MILK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-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45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MILK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-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V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sz="4000" dirty="0" smtClean="0">
                <a:solidFill>
                  <a:schemeClr val="bg1"/>
                </a:solidFill>
              </a:rPr>
              <a:t>I LIKE (-) MILK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31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V MILK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03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V MILK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2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V MILK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98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V MILK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97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V MILK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V MILK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-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LIKE - MILK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УКАЗАНИЕ НА ПРЕДМЕТ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ДОПОЛНИТЕЛЬНАЯ ИНФОРМАЦИЯ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ВСТРЕЧЕТСЯ НЕ ВПЕРВЫЕ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ЕДИНСТВЕННЫЙ В СВОЁМ РОДЕ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21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62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98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1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</p:txBody>
      </p:sp>
    </p:spTree>
    <p:extLst>
      <p:ext uri="{BB962C8B-B14F-4D97-AF65-F5344CB8AC3E}">
        <p14:creationId xmlns:p14="http://schemas.microsoft.com/office/powerpoint/2010/main" val="369136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355600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ARTICLE</a:t>
            </a:r>
            <a:endParaRPr lang="ru-RU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A(N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ЕДИНСТВЕННОЕ ЧИСЛО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ИСЧИСЛЯЕМОЕ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ВСТРЕЧАЕТСЯ ПЕРВЫЙ РАЗ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bg1"/>
                </a:solidFill>
              </a:rPr>
              <a:t>ОДИН ИЗ /ЛЮБОЙ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I’VE GOT </a:t>
            </a:r>
            <a:r>
              <a:rPr lang="en-US" sz="8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CAT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199" y="2505075"/>
            <a:ext cx="6300789" cy="36845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</a:rPr>
              <a:t> V</a:t>
            </a:r>
          </a:p>
        </p:txBody>
      </p:sp>
    </p:spTree>
    <p:extLst>
      <p:ext uri="{BB962C8B-B14F-4D97-AF65-F5344CB8AC3E}">
        <p14:creationId xmlns:p14="http://schemas.microsoft.com/office/powerpoint/2010/main" val="35463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802</Words>
  <Application>Microsoft Office PowerPoint</Application>
  <PresentationFormat>Широкоэкранный</PresentationFormat>
  <Paragraphs>319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Times New Roman</vt:lpstr>
      <vt:lpstr>Wingdings</vt:lpstr>
      <vt:lpstr>Тема Office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  <vt:lpstr>THE ARTICLE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ARTICLE</dc:title>
  <dc:creator>user</dc:creator>
  <cp:lastModifiedBy>user</cp:lastModifiedBy>
  <cp:revision>6</cp:revision>
  <dcterms:created xsi:type="dcterms:W3CDTF">2017-08-22T08:50:21Z</dcterms:created>
  <dcterms:modified xsi:type="dcterms:W3CDTF">2017-08-22T09:32:49Z</dcterms:modified>
</cp:coreProperties>
</file>