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2" r:id="rId5"/>
    <p:sldId id="260" r:id="rId6"/>
    <p:sldId id="261" r:id="rId7"/>
    <p:sldId id="275" r:id="rId8"/>
    <p:sldId id="272" r:id="rId9"/>
    <p:sldId id="271" r:id="rId10"/>
    <p:sldId id="263" r:id="rId11"/>
    <p:sldId id="264" r:id="rId12"/>
    <p:sldId id="269" r:id="rId13"/>
    <p:sldId id="267" r:id="rId14"/>
    <p:sldId id="265" r:id="rId15"/>
    <p:sldId id="274" r:id="rId16"/>
    <p:sldId id="266" r:id="rId17"/>
    <p:sldId id="276" r:id="rId18"/>
    <p:sldId id="268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897" y="-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192D0-B2ED-4B1B-BD39-B9906335C216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5BB28-E37F-4EAB-8EA1-4B3C477B31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6840760" cy="1872209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«ВТОРАЯ ЖИЗНЬ МУСОРА»</a:t>
            </a: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94421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Школа № 2127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«Бэби Академия на Старостина»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Прокушева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И.И.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Бычкова Л.Ю.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«Защита проекта»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42" name="Picture 2" descr="https://cs540102.vk.me/c837634/v837634906/1f482/jVwPdJqgo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1700808"/>
            <a:ext cx="2808312" cy="2532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s://cs540102.vk.me/c837634/v837634906/1f496/mHhnJTNxqD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4437112"/>
            <a:ext cx="261314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https://cs540102.vk.me/c837634/v837634906/1f4b4/fW933f6Vco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72200" y="2348880"/>
            <a:ext cx="2232248" cy="291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s://pp.vk.me/c837634/v837634906/1f48c/YWcfL6ljOrM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2348880"/>
            <a:ext cx="221000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«ДЕЛАЕМ </a:t>
            </a:r>
            <a:r>
              <a:rPr lang="ru-RU" sz="49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ВУЛКАН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(ИЗ БУТЫЛОЧКИ ОТ ЙОГУРТА И МЕЛАЛЛИЧЕСКОЙ КРЫШКИ)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Ира\Desktop\для презентации\IMG_57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4221088"/>
            <a:ext cx="2765717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Ира\Desktop\для презентации\IMG_57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276872"/>
            <a:ext cx="2808312" cy="4157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Ира\Desktop\для презентации\IMG_57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916832"/>
            <a:ext cx="2748813" cy="2061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88832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«ИЗВЕРЖЕНИЕ ВУЛКАНА»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Ира\Desktop\для презентации\IMG_57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268760"/>
            <a:ext cx="2736304" cy="267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Ира\Desktop\для презентации\IMG_58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1196752"/>
            <a:ext cx="258577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Ира\Desktop\для презентации\IMG_58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3933056"/>
            <a:ext cx="435597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«ФИЗКУЛЬТУРНОЕ ОБОРУДОВАНИЕ ИЗ МУСОРА»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E:\DCIM\102CANON\IMG_28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132856"/>
            <a:ext cx="2736304" cy="223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DCIM\102CANON\IMG_28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437112"/>
            <a:ext cx="4104456" cy="2036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DCIM\102CANON\IMG_28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4509120"/>
            <a:ext cx="4097372" cy="196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E:\DCIM\102CANON\IMG_28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2204864"/>
            <a:ext cx="4536504" cy="2192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«УКРАШЕНИЕ УЧАСТКА»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395536" y="61547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Users\Ира\Desktop\Новая папка\работа 2\Новая папка\фото с фотоаппарата\100CANON\IMG_34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988840"/>
            <a:ext cx="24897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Ира\Desktop\Новая папка\работа 2\Новая папка\фото с фотоаппарата\100CANON\IMG_3431.JPG"/>
          <p:cNvPicPr>
            <a:picLocks noChangeAspect="1" noChangeArrowheads="1"/>
          </p:cNvPicPr>
          <p:nvPr/>
        </p:nvPicPr>
        <p:blipFill>
          <a:blip r:embed="rId3" cstate="screen"/>
          <a:srcRect l="-4185"/>
          <a:stretch>
            <a:fillRect/>
          </a:stretch>
        </p:blipFill>
        <p:spPr bwMode="auto">
          <a:xfrm>
            <a:off x="2987824" y="4221088"/>
            <a:ext cx="2304256" cy="2312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Ира\Desktop\Новая папка\работа 2\Новая папка\фото с фотоаппарата\100CANON\IMG_34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2132856"/>
            <a:ext cx="324036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Ира\Desktop\Новая папка\работа 2\Новая папка\фото с фотоаппарата\100CANON\IMG_34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3808" y="1484784"/>
            <a:ext cx="2664209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«УКРАШЕНИЕ ВЕРАНДЫ»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(ИЗ ПРОБОК ОТ ПЛАСТИКОВЫХ БУТЫЛОК)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Users\Ира\Downloads\2014-05-30 11.30.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132856"/>
            <a:ext cx="511256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90465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«ПОДЕЛКИ ДЕТЕЙ»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Ира\Desktop\для презентации\IMG_50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340768"/>
            <a:ext cx="208569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Ира\Desktop\для презентации\IMG_50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1412776"/>
            <a:ext cx="2736304" cy="2189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Ира\Desktop\для презентации\IMG_507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1412776"/>
            <a:ext cx="194421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Ира\Desktop\для презентации\IMG_50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67744" y="3645024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Подводя итог, можно отметить следующее: проект помог детям и родителям понять, что нельзя мусорить бездумно. Дети поняли, что нужно бережно относиться к вещам, беречь их, делать из предметов на выброс оригинальные подарки, различные пособия для познавательной, игровой и физкультурной деятельности.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365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solidFill>
                <a:srgbClr val="66FFFF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«Мы имеем один экземпляр Вселенной и не можем над ним экспериментировать».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dirty="0" smtClean="0">
              <a:solidFill>
                <a:srgbClr val="CC3300"/>
              </a:solidFill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В.Л.Гинзбург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6912768" cy="1143000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Подготовительный этап:  </a:t>
            </a:r>
            <a:endParaRPr lang="ru-RU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4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Сейчас </a:t>
            </a:r>
            <a:r>
              <a:rPr lang="ru-RU" sz="3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никогда остро стоят проблемы экологии нашей планеты. Забота об окружающей среде очень важная тема. Многие люди хотят, чтобы наша планета стала чище, хотят, чтобы было меньше мусора и отходов. Забота об экологии сейчас волнует не только ученых и специалистов, но и рядовых граждан. Мы считаем важно с раннего детства воспитывать у детей чувство осознанного отношения к сохранению окружающей среды, показать, как можно использовать вещи, которые мы называем «отходами» вторично.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Девиз проекта: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 бросайте никогда корки, шкурки, палки-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 наши города превратятся в свалки!»</a:t>
            </a:r>
          </a:p>
          <a:p>
            <a:pPr>
              <a:buNone/>
            </a:pP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охрана природы, попытка             решить проблему мусора.</a:t>
            </a:r>
          </a:p>
          <a:p>
            <a:pPr algn="ctr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бытовых упаковочных отходов вторично в виде полезных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вещей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дома это, своего рода, забота об экологии нашей планеты.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мусору дать «вторую жизнь»?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И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тогда мы решили провести исследование по теме: «Что делать с мусором?» или «Мусор и его «вторая жизнь».</a:t>
            </a:r>
          </a:p>
          <a:p>
            <a:pPr fontAlgn="base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Воспитатели, дети и их родители.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48464" cy="4525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осознание целесообразности сортировки, переработки и утилизации мусора (отходов); научится находить применения разным упаковкам, после их первичного использования.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536" y="33265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69369"/>
            <a:ext cx="8229600" cy="568863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7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8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98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9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причин появления мусора</a:t>
            </a: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изучение способов сортировки, переработки и утилизации мусора;</a:t>
            </a:r>
          </a:p>
          <a:p>
            <a:pPr>
              <a:buNone/>
            </a:pP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акций «Сбор макулатуры</a:t>
            </a: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«Мусорный вернисаж»; «Миньоны из киндер-сюрприза» и т.д.</a:t>
            </a:r>
            <a:endParaRPr lang="ru-RU" sz="7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 доступных путей переработки мусора для повторного использования без вреда для здоровья; развивать творческие способности детей и родителей.</a:t>
            </a:r>
          </a:p>
          <a:p>
            <a:pPr>
              <a:buNone/>
            </a:pPr>
            <a:r>
              <a:rPr lang="ru-RU" sz="7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 </a:t>
            </a:r>
            <a:r>
              <a:rPr lang="ru-RU" sz="7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показать ребёнку на примере работ, как можно вторично использовать упаковочные отходы в целях бережного отношения к окружающей среде.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2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41905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72608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причин появления мусора; 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способов сортировки, переработки и утилизации мусора;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«Беседа о мусоре , и о том, что можно сделать, чтобы мусора стало меньше»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 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игры: «Собери мусор правильно». «Сортируем мусор»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 на тему: «Мусор вокруг нас»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экологических рассказов и сказок;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макета вулкана для экспериментальной деятельности;</a:t>
            </a:r>
          </a:p>
          <a:p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физкультурного оборудования.</a:t>
            </a:r>
          </a:p>
          <a:p>
            <a:pPr>
              <a:buNone/>
            </a:pPr>
            <a:endParaRPr lang="ru-RU" sz="3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                       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34481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«Сортируем мусор»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Ира\Desktop\для презентации\IMG_57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124744"/>
            <a:ext cx="281126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Ира\Desktop\для презентации\IMG_57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124744"/>
            <a:ext cx="244967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Ира\Desktop\для презентации\IMG_57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691716"/>
            <a:ext cx="2448272" cy="2878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«МУСОРНЫЙ ВЕРНИСАЖ»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218" name="AutoShape 2" descr="https://apf.mail.ru/cgi-bin/readmsg/IMG_20170214_115339.jpg?id=14871651160000000559%3B0%3B1&amp;x-email=prokusheva71%40inbox.ru&amp;exif=1&amp;bs=2292&amp;bl=2043383&amp;ct=image%2Fjpeg&amp;cn=IMG_20170214_115339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apf.mail.ru/cgi-bin/readmsg/IMG_20170214_115339.jpg?id=14871651160000000559%3B0%3B1&amp;x-email=prokusheva71%40inbox.ru&amp;exif=1&amp;bs=2292&amp;bl=2043383&amp;ct=image%2Fjpeg&amp;cn=IMG_20170214_115339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1" name="Picture 5" descr="C:\Users\Ира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4005064"/>
            <a:ext cx="268829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C:\Users\Ира\Desktop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3284984"/>
            <a:ext cx="2067694" cy="2756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3" name="Picture 7" descr="C:\Users\Ира\Desktop\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628800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4" name="Picture 8" descr="C:\Users\Ира\Desktop\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600" y="1700808"/>
            <a:ext cx="295171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5" name="Picture 9" descr="C:\Users\Ира\Desktop\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1560" y="3933056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431</Words>
  <Application>Microsoft Office PowerPoint</Application>
  <PresentationFormat>Экран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«ВТОРАЯ ЖИЗНЬ МУСОРА» </vt:lpstr>
      <vt:lpstr>  Подготовительный этап:  </vt:lpstr>
      <vt:lpstr>Слайд 3</vt:lpstr>
      <vt:lpstr>Слайд 4</vt:lpstr>
      <vt:lpstr>Слайд 5</vt:lpstr>
      <vt:lpstr>Слайд 6</vt:lpstr>
      <vt:lpstr>Основной этап</vt:lpstr>
      <vt:lpstr>«Сортируем мусор»</vt:lpstr>
      <vt:lpstr>«МУСОРНЫЙ ВЕРНИСАЖ»</vt:lpstr>
      <vt:lpstr>«Защита проекта»</vt:lpstr>
      <vt:lpstr>«ДЕЛАЕМ ВУЛКАН» (ИЗ БУТЫЛОЧКИ ОТ ЙОГУРТА И МЕЛАЛЛИЧЕСКОЙ КРЫШКИ) </vt:lpstr>
      <vt:lpstr>«ИЗВЕРЖЕНИЕ ВУЛКАНА»</vt:lpstr>
      <vt:lpstr>«ФИЗКУЛЬТУРНОЕ ОБОРУДОВАНИЕ ИЗ МУСОРА»</vt:lpstr>
      <vt:lpstr>«УКРАШЕНИЕ УЧАСТКА»</vt:lpstr>
      <vt:lpstr>«УКРАШЕНИЕ ВЕРАНДЫ» (ИЗ ПРОБОК ОТ ПЛАСТИКОВЫХ БУТЫЛОК)</vt:lpstr>
      <vt:lpstr>«ПОДЕЛКИ ДЕТЕЙ»</vt:lpstr>
      <vt:lpstr>Заключительный этап</vt:lpstr>
      <vt:lpstr>Слайд 18</vt:lpstr>
      <vt:lpstr>Слайд 19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 Office</dc:creator>
  <cp:lastModifiedBy>Microsoft Office</cp:lastModifiedBy>
  <cp:revision>43</cp:revision>
  <dcterms:created xsi:type="dcterms:W3CDTF">2015-10-31T04:47:44Z</dcterms:created>
  <dcterms:modified xsi:type="dcterms:W3CDTF">2017-08-29T19:02:24Z</dcterms:modified>
</cp:coreProperties>
</file>