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3" r:id="rId6"/>
    <p:sldId id="265" r:id="rId7"/>
    <p:sldId id="266" r:id="rId8"/>
    <p:sldId id="267" r:id="rId9"/>
    <p:sldId id="264" r:id="rId10"/>
    <p:sldId id="268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4660"/>
  </p:normalViewPr>
  <p:slideViewPr>
    <p:cSldViewPr>
      <p:cViewPr varScale="1">
        <p:scale>
          <a:sx n="110" d="100"/>
          <a:sy n="110" d="100"/>
        </p:scale>
        <p:origin x="20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C51E7-6BD8-494B-8C87-0CB9AD3863F7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C939-9EB6-46C9-8220-A0FCD27A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wmf"/><Relationship Id="rId7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-1643098"/>
            <a:ext cx="7143800" cy="8215370"/>
          </a:xfrm>
        </p:spPr>
        <p:txBody>
          <a:bodyPr>
            <a:prstTxWarp prst="textArchDown">
              <a:avLst>
                <a:gd name="adj" fmla="val 21204870"/>
              </a:avLst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Игра для учащихся 6-х классов</a:t>
            </a:r>
            <a:b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28604"/>
            <a:ext cx="6786610" cy="6429396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«Географические загадки»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286380" y="6215082"/>
            <a:ext cx="3857620" cy="781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Мясникова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В.А.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043256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00198" cy="1500198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00034" y="285728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Верблюжья колючка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 в пустыне нет травы,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Значит нет прополки,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Кусты есть, но без листвы,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ветвях иголки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5884">
            <a:off x="1338654" y="877897"/>
            <a:ext cx="7965878" cy="1732446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12198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окончена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2357430"/>
            <a:ext cx="6166879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dirty="0" smtClean="0">
                <a:ln/>
                <a:solidFill>
                  <a:srgbClr val="00B050"/>
                </a:solidFill>
              </a:rPr>
              <a:t>Молодцы!</a:t>
            </a:r>
            <a:endParaRPr lang="ru-RU" sz="9600" b="1" dirty="0">
              <a:ln/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1" y="4357694"/>
            <a:ext cx="7858180" cy="17145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angle"/>
          </a:sp3d>
        </p:spPr>
        <p:txBody>
          <a:bodyPr wrap="none" rtlCol="0">
            <a:prstTxWarp prst="textInflat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 новых встреч, ребята!</a:t>
            </a:r>
            <a:endParaRPr lang="ru-RU" sz="6000" b="1" dirty="0">
              <a:ln w="11430">
                <a:noFill/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4325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00174"/>
            <a:ext cx="1500198" cy="15001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7422" y="2071678"/>
            <a:ext cx="4998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Загадки по  теме: </a:t>
            </a:r>
            <a:r>
              <a:rPr lang="ru-RU" sz="2800" b="1" i="1" dirty="0" smtClean="0">
                <a:solidFill>
                  <a:srgbClr val="002060"/>
                </a:solidFill>
              </a:rPr>
              <a:t>«Пустыня»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Выбирая значок, ты выбираешь тему загадки: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ятиугольник 17">
            <a:hlinkClick r:id="rId3" action="ppaction://hlinksldjump"/>
          </p:cNvPr>
          <p:cNvSpPr/>
          <p:nvPr/>
        </p:nvSpPr>
        <p:spPr>
          <a:xfrm>
            <a:off x="6786578" y="6286496"/>
            <a:ext cx="2357422" cy="571504"/>
          </a:xfrm>
          <a:prstGeom prst="homePlate">
            <a:avLst>
              <a:gd name="adj" fmla="val 91379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Начало игры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4325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76"/>
            <a:ext cx="1428760" cy="1428760"/>
          </a:xfrm>
          <a:prstGeom prst="rect">
            <a:avLst/>
          </a:prstGeom>
        </p:spPr>
      </p:pic>
      <p:pic>
        <p:nvPicPr>
          <p:cNvPr id="5" name="Рисунок 4" descr="j04325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214314"/>
            <a:ext cx="1428760" cy="1428760"/>
          </a:xfrm>
          <a:prstGeom prst="rect">
            <a:avLst/>
          </a:prstGeom>
        </p:spPr>
      </p:pic>
      <p:pic>
        <p:nvPicPr>
          <p:cNvPr id="6" name="Рисунок 5" descr="j043256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1857388"/>
            <a:ext cx="1428760" cy="142876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2143108" y="214290"/>
            <a:ext cx="1768941" cy="1156638"/>
            <a:chOff x="857224" y="2000240"/>
            <a:chExt cx="1571636" cy="1214446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grpSp>
          <p:nvGrpSpPr>
            <p:cNvPr id="12" name="Группа 11"/>
            <p:cNvGrpSpPr/>
            <p:nvPr/>
          </p:nvGrpSpPr>
          <p:grpSpPr>
            <a:xfrm>
              <a:off x="857224" y="2000240"/>
              <a:ext cx="1571636" cy="1214446"/>
              <a:chOff x="857224" y="2000240"/>
              <a:chExt cx="1571636" cy="1214446"/>
            </a:xfrm>
            <a:solidFill>
              <a:schemeClr val="bg2">
                <a:lumMod val="50000"/>
              </a:schemeClr>
            </a:solidFill>
          </p:grpSpPr>
          <p:sp>
            <p:nvSpPr>
              <p:cNvPr id="10" name="Равнобедренный треугольник 9"/>
              <p:cNvSpPr/>
              <p:nvPr/>
            </p:nvSpPr>
            <p:spPr>
              <a:xfrm>
                <a:off x="857224" y="2285992"/>
                <a:ext cx="1000132" cy="928694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Равнобедренный треугольник 10"/>
              <p:cNvSpPr/>
              <p:nvPr/>
            </p:nvSpPr>
            <p:spPr>
              <a:xfrm>
                <a:off x="1214414" y="2000240"/>
                <a:ext cx="1214446" cy="1214446"/>
              </a:xfrm>
              <a:prstGeom prst="triangle">
                <a:avLst/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Равнобедренный треугольник 12"/>
            <p:cNvSpPr/>
            <p:nvPr/>
          </p:nvSpPr>
          <p:spPr>
            <a:xfrm>
              <a:off x="1571604" y="2071678"/>
              <a:ext cx="500066" cy="50006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14282" y="1785950"/>
            <a:ext cx="1768941" cy="1156638"/>
            <a:chOff x="857224" y="2000240"/>
            <a:chExt cx="1571636" cy="1214446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grpSp>
          <p:nvGrpSpPr>
            <p:cNvPr id="16" name="Группа 15"/>
            <p:cNvGrpSpPr/>
            <p:nvPr/>
          </p:nvGrpSpPr>
          <p:grpSpPr>
            <a:xfrm>
              <a:off x="857224" y="2000240"/>
              <a:ext cx="1571636" cy="1214446"/>
              <a:chOff x="857224" y="2000240"/>
              <a:chExt cx="1571636" cy="1214446"/>
            </a:xfrm>
            <a:solidFill>
              <a:schemeClr val="bg2">
                <a:lumMod val="50000"/>
              </a:schemeClr>
            </a:solidFill>
          </p:grpSpPr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857224" y="2285992"/>
                <a:ext cx="1000132" cy="928694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Равнобедренный треугольник 18"/>
              <p:cNvSpPr/>
              <p:nvPr/>
            </p:nvSpPr>
            <p:spPr>
              <a:xfrm>
                <a:off x="1214414" y="2000240"/>
                <a:ext cx="1214446" cy="1214446"/>
              </a:xfrm>
              <a:prstGeom prst="triangle">
                <a:avLst/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Равнобедренный треугольник 16"/>
            <p:cNvSpPr/>
            <p:nvPr/>
          </p:nvSpPr>
          <p:spPr>
            <a:xfrm>
              <a:off x="1571604" y="2071678"/>
              <a:ext cx="500066" cy="50006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6" name="Рисунок 35" descr="j0215326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857389"/>
            <a:ext cx="1632869" cy="1392510"/>
          </a:xfrm>
          <a:prstGeom prst="rect">
            <a:avLst/>
          </a:prstGeom>
        </p:spPr>
      </p:pic>
      <p:pic>
        <p:nvPicPr>
          <p:cNvPr id="37" name="Рисунок 36" descr="j0215326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14315"/>
            <a:ext cx="1632869" cy="13925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2" name="TextBox 41">
            <a:hlinkClick r:id="rId4" action="ppaction://hlinksldjump"/>
          </p:cNvPr>
          <p:cNvSpPr txBox="1"/>
          <p:nvPr/>
        </p:nvSpPr>
        <p:spPr>
          <a:xfrm>
            <a:off x="642910" y="428628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2857488" y="500018"/>
            <a:ext cx="122465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4" name="TextBox 43">
            <a:hlinkClick r:id="rId6" action="ppaction://hlinksldjump"/>
          </p:cNvPr>
          <p:cNvSpPr txBox="1"/>
          <p:nvPr/>
        </p:nvSpPr>
        <p:spPr>
          <a:xfrm>
            <a:off x="5357818" y="428628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5" name="TextBox 44">
            <a:hlinkClick r:id="rId7" action="ppaction://hlinksldjump"/>
          </p:cNvPr>
          <p:cNvSpPr txBox="1"/>
          <p:nvPr/>
        </p:nvSpPr>
        <p:spPr>
          <a:xfrm>
            <a:off x="7429520" y="428604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4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6" name="TextBox 45">
            <a:hlinkClick r:id="rId8" action="ppaction://hlinksldjump"/>
          </p:cNvPr>
          <p:cNvSpPr txBox="1"/>
          <p:nvPr/>
        </p:nvSpPr>
        <p:spPr>
          <a:xfrm>
            <a:off x="1000100" y="2071678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5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7" name="TextBox 46">
            <a:hlinkClick r:id="rId9" action="ppaction://hlinksldjump"/>
          </p:cNvPr>
          <p:cNvSpPr txBox="1"/>
          <p:nvPr/>
        </p:nvSpPr>
        <p:spPr>
          <a:xfrm>
            <a:off x="3143240" y="2143140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6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8" name="TextBox 47">
            <a:hlinkClick r:id="rId10" action="ppaction://hlinksldjump"/>
          </p:cNvPr>
          <p:cNvSpPr txBox="1"/>
          <p:nvPr/>
        </p:nvSpPr>
        <p:spPr>
          <a:xfrm>
            <a:off x="5357818" y="2143140"/>
            <a:ext cx="423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Пятиугольник 57">
            <a:hlinkClick r:id="rId11" action="ppaction://hlinksldjump"/>
          </p:cNvPr>
          <p:cNvSpPr/>
          <p:nvPr/>
        </p:nvSpPr>
        <p:spPr>
          <a:xfrm>
            <a:off x="7286644" y="6500834"/>
            <a:ext cx="1857356" cy="357166"/>
          </a:xfrm>
          <a:prstGeom prst="homePlate">
            <a:avLst>
              <a:gd name="adj" fmla="val 87834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Конец игры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43256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00198" cy="150019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8628" y="285752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Сахара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Самая большая пустыня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0" y="0"/>
            <a:ext cx="1857388" cy="1428760"/>
            <a:chOff x="857224" y="2000240"/>
            <a:chExt cx="1571636" cy="1214446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grpSp>
          <p:nvGrpSpPr>
            <p:cNvPr id="3" name="Группа 11"/>
            <p:cNvGrpSpPr/>
            <p:nvPr/>
          </p:nvGrpSpPr>
          <p:grpSpPr>
            <a:xfrm>
              <a:off x="857224" y="2000240"/>
              <a:ext cx="1571636" cy="1214446"/>
              <a:chOff x="857224" y="2000240"/>
              <a:chExt cx="1571636" cy="1214446"/>
            </a:xfrm>
            <a:solidFill>
              <a:schemeClr val="bg2">
                <a:lumMod val="50000"/>
              </a:schemeClr>
            </a:solidFill>
          </p:grpSpPr>
          <p:sp>
            <p:nvSpPr>
              <p:cNvPr id="10" name="Равнобедренный треугольник 9"/>
              <p:cNvSpPr/>
              <p:nvPr/>
            </p:nvSpPr>
            <p:spPr>
              <a:xfrm>
                <a:off x="857224" y="2285992"/>
                <a:ext cx="1000132" cy="928694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Равнобедренный треугольник 10"/>
              <p:cNvSpPr/>
              <p:nvPr/>
            </p:nvSpPr>
            <p:spPr>
              <a:xfrm>
                <a:off x="1214414" y="2000240"/>
                <a:ext cx="1214446" cy="1214446"/>
              </a:xfrm>
              <a:prstGeom prst="triangle">
                <a:avLst/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Равнобедренный треугольник 12"/>
            <p:cNvSpPr/>
            <p:nvPr/>
          </p:nvSpPr>
          <p:spPr>
            <a:xfrm>
              <a:off x="1571604" y="2071678"/>
              <a:ext cx="500066" cy="50006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85818" y="500066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latin typeface="Comic Sans MS" pitchFamily="66" charset="0"/>
              </a:rPr>
              <a:t>Атакама</a:t>
            </a:r>
            <a:r>
              <a:rPr lang="ru-RU" sz="4000" dirty="0" smtClean="0">
                <a:latin typeface="Comic Sans MS" pitchFamily="66" charset="0"/>
              </a:rPr>
              <a:t>, Южная Америка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331913" y="1444243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Самая «безводная пустыня»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4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j0215326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290"/>
            <a:ext cx="1714512" cy="146213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4" name="TextBox 43"/>
          <p:cNvSpPr txBox="1"/>
          <p:nvPr/>
        </p:nvSpPr>
        <p:spPr>
          <a:xfrm>
            <a:off x="571504" y="428604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Берберы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Кочующие народ в северной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африке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j043256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290"/>
            <a:ext cx="1500198" cy="1500198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00066" y="500042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4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Финиковая пальма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дерево является «подарком небес» в пустынях северной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африки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14"/>
          <p:cNvGrpSpPr/>
          <p:nvPr/>
        </p:nvGrpSpPr>
        <p:grpSpPr>
          <a:xfrm>
            <a:off x="0" y="0"/>
            <a:ext cx="1857388" cy="1428760"/>
            <a:chOff x="857224" y="2000240"/>
            <a:chExt cx="1571636" cy="1214446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grpSp>
          <p:nvGrpSpPr>
            <p:cNvPr id="12" name="Группа 15"/>
            <p:cNvGrpSpPr/>
            <p:nvPr/>
          </p:nvGrpSpPr>
          <p:grpSpPr>
            <a:xfrm>
              <a:off x="857224" y="2000240"/>
              <a:ext cx="1571636" cy="1214446"/>
              <a:chOff x="857224" y="2000240"/>
              <a:chExt cx="1571636" cy="1214446"/>
            </a:xfrm>
            <a:solidFill>
              <a:schemeClr val="bg2">
                <a:lumMod val="50000"/>
              </a:schemeClr>
            </a:solidFill>
          </p:grpSpPr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857224" y="2285992"/>
                <a:ext cx="1000132" cy="928694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Равнобедренный треугольник 18"/>
              <p:cNvSpPr/>
              <p:nvPr/>
            </p:nvSpPr>
            <p:spPr>
              <a:xfrm>
                <a:off x="1214414" y="2000240"/>
                <a:ext cx="1214446" cy="1214446"/>
              </a:xfrm>
              <a:prstGeom prst="triangle">
                <a:avLst/>
              </a:prstGeom>
              <a:grpFill/>
              <a:ln>
                <a:noFill/>
              </a:ln>
              <a:effectLst/>
              <a:sp3d prstMaterial="softEdge">
                <a:bevelT w="1270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Равнобедренный треугольник 16"/>
            <p:cNvSpPr/>
            <p:nvPr/>
          </p:nvSpPr>
          <p:spPr>
            <a:xfrm>
              <a:off x="1571604" y="2071678"/>
              <a:ext cx="500066" cy="50006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85818" y="428628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5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2571736" y="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Гоби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714480" y="1428736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Пустыня в Монголии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4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j0215326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0"/>
            <a:ext cx="1714512" cy="1462135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57224" y="285752"/>
            <a:ext cx="44456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6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8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5429256" y="400050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Гиза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65" name="Прямоугольник с двумя скругленными противолежащими углами 64"/>
          <p:cNvSpPr/>
          <p:nvPr/>
        </p:nvSpPr>
        <p:spPr>
          <a:xfrm>
            <a:off x="1392216" y="1239845"/>
            <a:ext cx="6143668" cy="2286016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Город «мертвых» в египетской пустыне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6" name="Пятиугольник 6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 animBg="1"/>
      <p:bldP spid="6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143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Comic Sans MS</vt:lpstr>
      <vt:lpstr>Тема Office</vt:lpstr>
      <vt:lpstr> Игра для учащихся 6-х классов </vt:lpstr>
      <vt:lpstr>Выбирая значок, ты выбираешь тему загадки: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для учащихся 6-х классов</dc:title>
  <dc:subject>Загадки по географии</dc:subject>
  <dc:creator>Карезина Нина Валентиновна</dc:creator>
  <cp:lastModifiedBy>Leonid</cp:lastModifiedBy>
  <cp:revision>26</cp:revision>
  <dcterms:created xsi:type="dcterms:W3CDTF">2010-01-18T16:50:07Z</dcterms:created>
  <dcterms:modified xsi:type="dcterms:W3CDTF">2016-02-10T16:17:55Z</dcterms:modified>
</cp:coreProperties>
</file>