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МДОБУ </a:t>
            </a:r>
            <a:r>
              <a:rPr lang="ru-RU" b="1" dirty="0" err="1" smtClean="0">
                <a:solidFill>
                  <a:schemeClr val="bg2">
                    <a:lumMod val="10000"/>
                  </a:schemeClr>
                </a:solidFill>
              </a:rPr>
              <a:t>Талаканский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д/с № 3 «Радуга»</a:t>
            </a:r>
          </a:p>
          <a:p>
            <a:pPr algn="ctr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Автор: Зырянова С.П., воспитатель 1 кв. категории</a:t>
            </a:r>
            <a:endParaRPr lang="ru-RU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182880" indent="0" algn="ctr">
              <a:buNone/>
            </a:pPr>
            <a:r>
              <a:rPr lang="ru-RU" dirty="0" smtClean="0"/>
              <a:t>«Весенний лес»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0158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3529" y="243243"/>
            <a:ext cx="8496942" cy="6372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280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1501" y="918623"/>
            <a:ext cx="8872987" cy="4971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0812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48446" y="476672"/>
            <a:ext cx="8847108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47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33012" y="242646"/>
            <a:ext cx="8477976" cy="6372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7418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463" y="692696"/>
            <a:ext cx="8883074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6143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15755" y="190976"/>
            <a:ext cx="8676723" cy="6449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4234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4552" y="480748"/>
            <a:ext cx="8834896" cy="589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4484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ольга\Desktop\весенний лес\getImag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234" y="188640"/>
            <a:ext cx="4119893" cy="23174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ольга\Desktop\весенний лес\1206051631b98bcad0d172ed336b7914b97d74d4a6_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5207" y="117738"/>
            <a:ext cx="3901616" cy="26010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ольга\Desktop\весенний лес\lisa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595349"/>
            <a:ext cx="3686522" cy="27648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ольга\Desktop\весенний лес\001112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1127" y="2944552"/>
            <a:ext cx="4313530" cy="26544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C:\Users\ольга\Desktop\весенний лес\img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4456988"/>
            <a:ext cx="3203489" cy="24010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4698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61</TotalTime>
  <Words>22</Words>
  <Application>Microsoft Office PowerPoint</Application>
  <PresentationFormat>Экран (4:3)</PresentationFormat>
  <Paragraphs>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«Весенний лес»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Татьяна</cp:lastModifiedBy>
  <cp:revision>11</cp:revision>
  <dcterms:created xsi:type="dcterms:W3CDTF">2017-03-29T04:29:24Z</dcterms:created>
  <dcterms:modified xsi:type="dcterms:W3CDTF">2017-08-29T12:07:47Z</dcterms:modified>
</cp:coreProperties>
</file>