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8" r:id="rId2"/>
    <p:sldId id="259" r:id="rId3"/>
    <p:sldId id="260" r:id="rId4"/>
    <p:sldId id="261" r:id="rId5"/>
    <p:sldId id="263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E44F-3477-48AE-89EF-4E5F88C8076A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06BA9-DB73-4309-8151-62987E8683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E44F-3477-48AE-89EF-4E5F88C8076A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06BA9-DB73-4309-8151-62987E8683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E44F-3477-48AE-89EF-4E5F88C8076A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06BA9-DB73-4309-8151-62987E86836F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E44F-3477-48AE-89EF-4E5F88C8076A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06BA9-DB73-4309-8151-62987E86836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E44F-3477-48AE-89EF-4E5F88C8076A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06BA9-DB73-4309-8151-62987E8683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E44F-3477-48AE-89EF-4E5F88C8076A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06BA9-DB73-4309-8151-62987E86836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E44F-3477-48AE-89EF-4E5F88C8076A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06BA9-DB73-4309-8151-62987E8683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E44F-3477-48AE-89EF-4E5F88C8076A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06BA9-DB73-4309-8151-62987E8683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E44F-3477-48AE-89EF-4E5F88C8076A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06BA9-DB73-4309-8151-62987E8683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E44F-3477-48AE-89EF-4E5F88C8076A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06BA9-DB73-4309-8151-62987E86836F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E44F-3477-48AE-89EF-4E5F88C8076A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06BA9-DB73-4309-8151-62987E86836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914E44F-3477-48AE-89EF-4E5F88C8076A}" type="datetimeFigureOut">
              <a:rPr lang="ru-RU" smtClean="0"/>
              <a:t>30.08.2017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5B06BA9-DB73-4309-8151-62987E86836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7772400" cy="247570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Проект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«Богатства, отданные людям».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/>
              <a:t>Окружающий </a:t>
            </a:r>
            <a:r>
              <a:rPr lang="ru-RU" sz="4400" dirty="0"/>
              <a:t>мир. 3 класс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Подготовила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ученица  3 «А» класса 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</a:rPr>
              <a:t>Сивкова</a:t>
            </a:r>
            <a:r>
              <a:rPr lang="ru-RU" dirty="0" smtClean="0">
                <a:solidFill>
                  <a:schemeClr val="tx1"/>
                </a:solidFill>
              </a:rPr>
              <a:t> Валерия</a:t>
            </a:r>
            <a:endParaRPr lang="ru-RU" dirty="0"/>
          </a:p>
        </p:txBody>
      </p:sp>
      <p:pic>
        <p:nvPicPr>
          <p:cNvPr id="7" name="Звук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189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440">
        <p:blinds dir="vert"/>
      </p:transition>
    </mc:Choice>
    <mc:Fallback xmlns="">
      <p:transition spd="slow" advTm="644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Кольцов Алексей Васильевич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3312368" cy="4424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95936" y="1855829"/>
            <a:ext cx="4572000" cy="38164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/>
              <a:t>(</a:t>
            </a:r>
            <a:r>
              <a:rPr lang="ru-RU" sz="2800" dirty="0"/>
              <a:t>1809-1842 гг.) — известный русский поэт, вся жизнь и деятельность которого неразрывно связаны с Воронежем.</a:t>
            </a:r>
            <a:r>
              <a:rPr lang="ru-RU" sz="2800" b="1" dirty="0"/>
              <a:t> </a:t>
            </a:r>
            <a:r>
              <a:rPr lang="ru-RU" sz="2800" dirty="0"/>
              <a:t>Родился 3 октября 1809 года, в зажиточной мещанской семье города Воронежа. </a:t>
            </a:r>
            <a:r>
              <a:rPr lang="ru-RU" sz="2400" dirty="0"/>
              <a:t/>
            </a:r>
            <a:br>
              <a:rPr lang="ru-RU" sz="2400" dirty="0"/>
            </a:br>
            <a:endParaRPr lang="ru-RU" dirty="0"/>
          </a:p>
        </p:txBody>
      </p:sp>
      <p:pic>
        <p:nvPicPr>
          <p:cNvPr id="8" name="Звук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211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Tm="7355">
        <p14:glitter pattern="hexagon"/>
      </p:transition>
    </mc:Choice>
    <mc:Fallback xmlns="">
      <p:transition spd="slow" advTm="73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40000" lnSpcReduction="20000"/>
          </a:bodyPr>
          <a:lstStyle/>
          <a:p>
            <a:pPr fontAlgn="base"/>
            <a:r>
              <a:rPr lang="ru-RU" sz="4500" dirty="0"/>
              <a:t>С 9 лет Кольцов постигал грамоту на дому, проявив такие способности, что в 1820 году смог поступить в двухклассное уездное училище, минуя приходское. Виссарион Белинский об уровне его образования писал следующее:</a:t>
            </a:r>
          </a:p>
          <a:p>
            <a:pPr fontAlgn="base"/>
            <a:r>
              <a:rPr lang="ru-RU" sz="4500" dirty="0"/>
              <a:t>Не знаем, каким образом был он переведён во второй класс, и вообще чему он научился в этом училище, потому что как ни коротко мы знали Кольцова лично, но не заметили в нём никаких признаков элементарного образования.</a:t>
            </a:r>
          </a:p>
          <a:p>
            <a:pPr fontAlgn="base"/>
            <a:r>
              <a:rPr lang="ru-RU" sz="4500" dirty="0"/>
              <a:t>После года и четырёх месяцев (второй класс) в училище, Алексей был забран отцом. Василий Петрович считал, что этого образования сыну вполне хватит, чтобы стать его помощником. Работа Алексея заключалась в перегоне и продаже скота.</a:t>
            </a:r>
          </a:p>
          <a:p>
            <a:pPr fontAlgn="base"/>
            <a:r>
              <a:rPr lang="ru-RU" sz="4500" dirty="0"/>
              <a:t>В училище Алексей полюбил чтение, первые прочитанные им книги были сказками, например про </a:t>
            </a:r>
            <a:r>
              <a:rPr lang="ru-RU" sz="4500" dirty="0" err="1"/>
              <a:t>Бову</a:t>
            </a:r>
            <a:r>
              <a:rPr lang="ru-RU" sz="4500" dirty="0"/>
              <a:t>, про Еруслана Лазаревича. Эти книги он покупал на полученные на лакомства и игрушки от родителей деньги. Позже Алексей стал читать различные романы, которые брал у своего товарища — </a:t>
            </a:r>
            <a:r>
              <a:rPr lang="ru-RU" sz="4500" dirty="0" err="1"/>
              <a:t>Варгина</a:t>
            </a:r>
            <a:r>
              <a:rPr lang="ru-RU" sz="4500" dirty="0"/>
              <a:t>, так же являвшегося сыном купца. Особенно будущему поэту нравились произведения «Тысяча и одна ночь» и «</a:t>
            </a:r>
            <a:r>
              <a:rPr lang="ru-RU" sz="4500" dirty="0" err="1"/>
              <a:t>Кадм</a:t>
            </a:r>
            <a:r>
              <a:rPr lang="ru-RU" sz="4500" dirty="0"/>
              <a:t> и Гармония» Хераскова. После смерти в 1824 году </a:t>
            </a:r>
            <a:r>
              <a:rPr lang="ru-RU" sz="4500" dirty="0" err="1"/>
              <a:t>Варгина</a:t>
            </a:r>
            <a:r>
              <a:rPr lang="ru-RU" sz="4500" dirty="0"/>
              <a:t> Алексей Кольцов получил в наследство его библиотеку — около 70 томов. В 1825 году увлёкся стихотворениями И. И. Дмитриева, особенно «Ермаком».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Образование</a:t>
            </a:r>
            <a:br>
              <a:rPr lang="ru-RU" b="1" dirty="0"/>
            </a:br>
            <a:endParaRPr lang="ru-RU" dirty="0"/>
          </a:p>
        </p:txBody>
      </p:sp>
      <p:pic>
        <p:nvPicPr>
          <p:cNvPr id="7" name="Звук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870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8843">
        <p:checker/>
      </p:transition>
    </mc:Choice>
    <mc:Fallback xmlns="">
      <p:transition spd="slow" advTm="8843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6048672"/>
          </a:xfrm>
        </p:spPr>
        <p:txBody>
          <a:bodyPr>
            <a:noAutofit/>
          </a:bodyPr>
          <a:lstStyle/>
          <a:p>
            <a:pPr fontAlgn="base"/>
            <a:r>
              <a:rPr lang="ru-RU" sz="1400" dirty="0"/>
              <a:t>В 1825 году, в 16 лет, он написал своё первое стихотворение — «Три видения», которое впоследствии уничтожил. Стихотворение было написано в подражание любимого поэта Кольцова, Ивана Дмитриева.</a:t>
            </a:r>
          </a:p>
          <a:p>
            <a:pPr fontAlgn="base"/>
            <a:r>
              <a:rPr lang="ru-RU" sz="1400" dirty="0"/>
              <a:t>Первым наставником Кольцова в поэтическом творчестве был воронежский книгопродавец Дмитрий </a:t>
            </a:r>
            <a:r>
              <a:rPr lang="ru-RU" sz="1400" dirty="0" err="1"/>
              <a:t>Кашкин</a:t>
            </a:r>
            <a:r>
              <a:rPr lang="ru-RU" sz="1400" dirty="0"/>
              <a:t>, давший юноше возможность бесплатно пользоваться книгами из своей библиотеки. </a:t>
            </a:r>
            <a:r>
              <a:rPr lang="ru-RU" sz="1400" dirty="0" err="1"/>
              <a:t>Кашкин</a:t>
            </a:r>
            <a:r>
              <a:rPr lang="ru-RU" sz="1400" dirty="0"/>
              <a:t> был прямым, умным и честным, за что его любила молодёжь города. Книжная лавка </a:t>
            </a:r>
            <a:r>
              <a:rPr lang="ru-RU" sz="1400" dirty="0" err="1"/>
              <a:t>Кашкина</a:t>
            </a:r>
            <a:r>
              <a:rPr lang="ru-RU" sz="1400" dirty="0"/>
              <a:t> была для них своего рода клубом. </a:t>
            </a:r>
            <a:r>
              <a:rPr lang="ru-RU" sz="1400" dirty="0" err="1"/>
              <a:t>Кашкин</a:t>
            </a:r>
            <a:r>
              <a:rPr lang="ru-RU" sz="1400" dirty="0"/>
              <a:t> интересовался русской литературой, много читал и сам писал стихи. По-видимому ему Кольцов показывал свои первые опыты. В течение 5 лет Кольцов пользовался безвозмездно его библиотекой.</a:t>
            </a:r>
          </a:p>
          <a:p>
            <a:pPr fontAlgn="base"/>
            <a:r>
              <a:rPr lang="ru-RU" sz="1400" dirty="0"/>
              <a:t>Где-то в юности, будущий поэт пережил глубокую драму — он был разлучен с крепостной девушкой, на которой хотел жениться. Это отразилось, в частности, в его стихах «Песня» (1827), «Ты не пой, соловей» (1832) и ряде других.</a:t>
            </a:r>
          </a:p>
          <a:p>
            <a:pPr fontAlgn="base"/>
            <a:r>
              <a:rPr lang="ru-RU" sz="1400" dirty="0"/>
              <a:t>В 1827 году познакомился с семинаристом Андреем </a:t>
            </a:r>
            <a:r>
              <a:rPr lang="ru-RU" sz="1400" dirty="0" err="1"/>
              <a:t>Сребрянским</a:t>
            </a:r>
            <a:r>
              <a:rPr lang="ru-RU" sz="1400" dirty="0"/>
              <a:t>, ставшим впоследствии его близким другом и наставником. Именно </a:t>
            </a:r>
            <a:r>
              <a:rPr lang="ru-RU" sz="1400" dirty="0" err="1"/>
              <a:t>Сребрянский</a:t>
            </a:r>
            <a:r>
              <a:rPr lang="ru-RU" sz="1400" dirty="0"/>
              <a:t> привил Кольцову интерес к философии.</a:t>
            </a:r>
          </a:p>
          <a:p>
            <a:pPr fontAlgn="base"/>
            <a:r>
              <a:rPr lang="ru-RU" sz="1400" dirty="0"/>
              <a:t>Первые публикации у молодого поэта были анонимными — 4 стихотворения в 1830 году. Под своим именем Алексей Кольцов опубликовал стихи в 1831 году, когда Н. В. Станкевич, известный поэт, публицист и мыслитель, с которым Кольцов познакомился в 1830 году, опубликовал его стихи с коротким предисловием в «Литературной газете». В 1835 году — выход первого и единственного при жизни поэта сборника «Стихотворения Алексея Кольцова». По делам отца путешествовал в Санкт-Петербург и Москву, где благодаря Станкевичу познакомился с В. Г. Белинским, который оказал на него большое влияние, с Жуковским, Вяземским, Владимиром Одоевским и Пушкиным, который опубликовал в своём журнале «Современник» стихотворение Кольцова «Урожай».</a:t>
            </a:r>
          </a:p>
          <a:p>
            <a:pPr fontAlgn="base"/>
            <a:r>
              <a:rPr lang="ru-RU" sz="1400" dirty="0"/>
              <a:t>После выхода стихотворений «Молодая жница», «Пора любви» и «Последний поцелуй» Кольцовым заинтересовался Михаил Салтыков-Щедрин. Он называл главной особенностью этих стихов «жгучее чувство личности».</a:t>
            </a:r>
          </a:p>
          <a:p>
            <a:pPr fontAlgn="base"/>
            <a:r>
              <a:rPr lang="ru-RU" sz="1400" dirty="0"/>
              <a:t>Разъезжая по торговым делам отца, Кольцов встречался с различными людьми, собирал народный фольклор. Его лирика воспевала простых крестьян, их труд и их жизнь. Многие стихотворения стали словами на музыку М. А. Балакирева, А. С. Даргомыжского, М. П. Мусоргского, Н. А. Римского-Корсакова и многих других.</a:t>
            </a:r>
          </a:p>
          <a:p>
            <a:endParaRPr lang="ru-RU" sz="1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Творчество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6" name="Звук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73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17818">
        <p14:honeycomb/>
      </p:transition>
    </mc:Choice>
    <mc:Fallback xmlns="">
      <p:transition spd="slow" advTm="1781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fontAlgn="base"/>
            <a:r>
              <a:rPr lang="ru-RU" dirty="0" smtClean="0"/>
              <a:t>В </a:t>
            </a:r>
            <a:r>
              <a:rPr lang="ru-RU" dirty="0" err="1"/>
              <a:t>Кольцовском</a:t>
            </a:r>
            <a:r>
              <a:rPr lang="ru-RU" dirty="0"/>
              <a:t> сквере в 1868 году установлен бюст поэта. Памятник поэту установлен также на Советской площади Воронежа.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Памятник А. В. Кольцову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97040"/>
            <a:ext cx="3278138" cy="5048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Звук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36803"/>
      </p:ext>
    </p:extLst>
  </p:cSld>
  <p:clrMapOvr>
    <a:masterClrMapping/>
  </p:clrMapOvr>
  <p:transition spd="slow" advTm="870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4800" i="1" dirty="0" smtClean="0"/>
              <a:t>КОНЕЦ</a:t>
            </a:r>
            <a:endParaRPr lang="ru-RU" sz="4800" i="1" dirty="0"/>
          </a:p>
        </p:txBody>
      </p:sp>
      <p:pic>
        <p:nvPicPr>
          <p:cNvPr id="5" name="Звук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327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559">
        <p:circle/>
      </p:transition>
    </mc:Choice>
    <mc:Fallback xmlns="">
      <p:transition spd="slow" advTm="3559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73</TotalTime>
  <Words>691</Words>
  <Application>Microsoft Office PowerPoint</Application>
  <PresentationFormat>Экран (4:3)</PresentationFormat>
  <Paragraphs>22</Paragraphs>
  <Slides>6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Проект  «Богатства, отданные людям».  Окружающий мир. 3 класс</vt:lpstr>
      <vt:lpstr>Кольцов Алексей Васильевич </vt:lpstr>
      <vt:lpstr>Образование </vt:lpstr>
      <vt:lpstr> Творчество </vt:lpstr>
      <vt:lpstr>Памятник А. В. Кольцову</vt:lpstr>
      <vt:lpstr>Презентация PowerPoint</vt:lpstr>
    </vt:vector>
  </TitlesOfParts>
  <Company>Curnos™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Premium</dc:creator>
  <cp:lastModifiedBy>ASER</cp:lastModifiedBy>
  <cp:revision>12</cp:revision>
  <dcterms:created xsi:type="dcterms:W3CDTF">2015-01-09T07:36:36Z</dcterms:created>
  <dcterms:modified xsi:type="dcterms:W3CDTF">2017-08-30T05:04:44Z</dcterms:modified>
</cp:coreProperties>
</file>