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5" r:id="rId3"/>
    <p:sldId id="263" r:id="rId4"/>
    <p:sldId id="268" r:id="rId5"/>
    <p:sldId id="260" r:id="rId6"/>
    <p:sldId id="264" r:id="rId7"/>
    <p:sldId id="267" r:id="rId8"/>
    <p:sldId id="266" r:id="rId9"/>
    <p:sldId id="261" r:id="rId10"/>
    <p:sldId id="269" r:id="rId11"/>
    <p:sldId id="270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3.bp.blogspot.com/-KqnE2xrvPHs/V87LzORu8TI/AAAAAAAAEno/arjnoBqUsWwvooJhKlbYi7hZlBLf5ckkgCLcB/s1600/4-1_1460843559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76" y="0"/>
            <a:ext cx="917557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74290"/>
            <a:ext cx="86409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«Средняя общеобразовательная школа № 31» г. Кемерово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«Экология моего города»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учитель начальных классов</a:t>
            </a:r>
          </a:p>
          <a:p>
            <a:pPr algn="r">
              <a:spcBef>
                <a:spcPct val="0"/>
              </a:spcBef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Панкова Надежда Юрьевна</a:t>
            </a:r>
          </a:p>
          <a:p>
            <a:pPr algn="ctr">
              <a:spcBef>
                <a:spcPct val="0"/>
              </a:spcBef>
            </a:pP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</a:t>
            </a:r>
            <a:endParaRPr lang="ru-RU" alt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317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.bp.blogspot.com/-c7iPyiBJdds/VpP_Hf-DQYI/AAAAAAAAEuU/4MBMtl3CIJw/s1600-r/logo2_1%25D0%25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601" y="0"/>
            <a:ext cx="3275856" cy="24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141663"/>
            <a:ext cx="7756525" cy="1054100"/>
          </a:xfrm>
        </p:spPr>
        <p:txBody>
          <a:bodyPr/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Кемерове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администрация города в прошлом году выделила 5 миллионов рублей на приобретение корма для зимующих диких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уток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1746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2.bp.blogspot.com/-c7iPyiBJdds/VpP_Hf-DQYI/AAAAAAAAEuU/4MBMtl3CIJw/s1600-r/logo2_1%25D0%25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40325"/>
            <a:ext cx="2808964" cy="207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-108520" y="2276872"/>
            <a:ext cx="8712200" cy="105410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Сибиряки подсчитывают, сколько уток остаются зимовать в городе. Акция «Серая шейка» накануне прошла по всей стране. Это своеобразная перепись зимующих водоплавающих птиц.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Кемерове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ученые уже третий год к подсчету привлекают жителей. При этом специалисты утверждают: точно выяснить количество птиц невозможно. Примерные результаты будут известны через неделю. В прошлом году в столице Кузбасса насчитали около тысячи водоплавающих птиц, для сравнения — в Томске зимовало всего 350 крякв.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Люди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уверены: много уток — это хороший показатель для города.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31101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777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В рамках экологической акции «Сдай батарейку – спаси ёжика» жители Лесной Поляны за два года принесли на переработку более тонны отработанных элементов питания.</a:t>
            </a:r>
          </a:p>
          <a:p>
            <a:pPr algn="ctr"/>
            <a:r>
              <a:rPr lang="ru-RU" sz="2000" dirty="0"/>
              <a:t>Все собранные батарейки отправлены на Челябинский перерабатывающий завод, </a:t>
            </a:r>
            <a:endParaRPr lang="ru-RU" sz="2000" dirty="0" smtClean="0"/>
          </a:p>
          <a:p>
            <a:pPr algn="ctr"/>
            <a:r>
              <a:rPr lang="ru-RU" sz="2000" dirty="0" smtClean="0"/>
              <a:t>сообщает </a:t>
            </a:r>
            <a:r>
              <a:rPr lang="ru-RU" sz="2000" dirty="0"/>
              <a:t>пресс-служба мэрии </a:t>
            </a:r>
            <a:r>
              <a:rPr lang="ru-RU" sz="2000" dirty="0" err="1"/>
              <a:t>Кемерова</a:t>
            </a:r>
            <a:r>
              <a:rPr lang="ru-RU" sz="2000" dirty="0"/>
              <a:t>.</a:t>
            </a:r>
          </a:p>
          <a:p>
            <a:pPr algn="ctr"/>
            <a:r>
              <a:rPr lang="ru-RU" sz="2000" dirty="0"/>
              <a:t>«Число участников акции ежегодно растёт. Все больше жителей Лесной Поляны задумываются о вреде, который наносит выброшенная использованная батарейка», — отмечают власти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endParaRPr lang="ru-RU" sz="2000" dirty="0" smtClean="0"/>
          </a:p>
          <a:p>
            <a:pPr algn="ctr"/>
            <a:r>
              <a:rPr lang="ru-RU" sz="2000" dirty="0" smtClean="0"/>
              <a:t>Коробки </a:t>
            </a:r>
            <a:r>
              <a:rPr lang="ru-RU" sz="2000" dirty="0"/>
              <a:t>для сбора отработанных элементов питания стали привычными в подъездах, школах, магазинах</a:t>
            </a:r>
            <a:r>
              <a:rPr lang="ru-RU" sz="2000" dirty="0" smtClean="0"/>
              <a:t>.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dirty="0"/>
              <a:t>Листовки «Сдай батарейку – спаси ёжика» не оставляют равнодушными ни взрослых, ни детей. Такое название придумано не случайно – одна батарейка загрязняет 20 кв. метров земли, а это территория обитания двух кротов, одного ёжика и нескольких тысяч дождевых червей.</a:t>
            </a:r>
          </a:p>
          <a:p>
            <a:pPr algn="ctr"/>
            <a:r>
              <a:rPr lang="ru-RU" sz="2000" dirty="0"/>
              <a:t>Кроме того, в Лесной Поляне в течение года проходили массовые акции по сбору вторсырья «Мир без вреда». В результате собрано и отправлено на переработку 84 кг ПЭТ-бутылок, 50 кг стекла, 412 кг макулатуры.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3" name="Picture 2" descr="http://2.bp.blogspot.com/-c7iPyiBJdds/VpP_Hf-DQYI/AAAAAAAAEuU/4MBMtl3CIJw/s1600-r/logo2_1%25D0%25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472" y="5233475"/>
            <a:ext cx="2195302" cy="16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667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5307116"/>
          </a:xfrm>
        </p:spPr>
        <p:txBody>
          <a:bodyPr/>
          <a:lstStyle/>
          <a:p>
            <a:pPr algn="ctr"/>
            <a:r>
              <a:rPr lang="ru-RU" sz="8000" dirty="0" smtClean="0"/>
              <a:t>Мой вклад</a:t>
            </a:r>
            <a:br>
              <a:rPr lang="ru-RU" sz="8000" dirty="0" smtClean="0"/>
            </a:br>
            <a:r>
              <a:rPr lang="ru-RU" sz="8000" dirty="0" smtClean="0"/>
              <a:t> </a:t>
            </a:r>
            <a:br>
              <a:rPr lang="ru-RU" sz="8000" dirty="0" smtClean="0"/>
            </a:br>
            <a:r>
              <a:rPr lang="ru-RU" sz="6600" dirty="0" smtClean="0"/>
              <a:t>«Чистый город»</a:t>
            </a:r>
            <a:endParaRPr lang="ru-RU" sz="6600" dirty="0"/>
          </a:p>
        </p:txBody>
      </p:sp>
      <p:pic>
        <p:nvPicPr>
          <p:cNvPr id="3" name="Picture 2" descr="http://2.bp.blogspot.com/-c7iPyiBJdds/VpP_Hf-DQYI/AAAAAAAAEuU/4MBMtl3CIJw/s1600-r/logo2_1%25D0%25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472" y="5233475"/>
            <a:ext cx="2195302" cy="16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00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989138"/>
            <a:ext cx="7756525" cy="1054100"/>
          </a:xfrm>
        </p:spPr>
        <p:txBody>
          <a:bodyPr/>
          <a:lstStyle/>
          <a:p>
            <a:pPr algn="ctr"/>
            <a:r>
              <a:rPr lang="ru-RU" dirty="0" smtClean="0"/>
              <a:t>Интернет-ресурсы: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-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://xn--90aamkbbnf2a4b.xn--b1afaboidnttn.xn--p1ai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://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yandex.ru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https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://news.yandex.ru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85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2.bp.blogspot.com/-NNB7BUAL5es/V9vp-wTUWqI/AAAAAAAAO18/s__fxo-0ynQwsak6czRCqoGzx5jPYD4IACLcB/s1600/%25D0%2593%25D0%25BE%25D0%25B4%2B%25D1%258D%25D0%25BA%25D0%25BE%25D0%25BB%25D0%25BE%25D0%25B3%2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12"/>
            <a:ext cx="9144000" cy="682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3370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3.bp.blogspot.com/-KqnE2xrvPHs/V87LzORu8TI/AAAAAAAAEno/arjnoBqUsWwvooJhKlbYi7hZlBLf5ckkgCLcB/s1600/4-1_1460843559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76" y="0"/>
            <a:ext cx="917557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74" y="56798"/>
            <a:ext cx="90294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Экология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наука, изучаю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щая взаимоо</a:t>
            </a:r>
            <a:r>
              <a:rPr lang="ru-RU" sz="6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тношения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между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человеком, растительным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животным миром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окружающей средой.</a:t>
            </a:r>
          </a:p>
        </p:txBody>
      </p:sp>
    </p:spTree>
    <p:extLst>
      <p:ext uri="{BB962C8B-B14F-4D97-AF65-F5344CB8AC3E}">
        <p14:creationId xmlns:p14="http://schemas.microsoft.com/office/powerpoint/2010/main" val="2299790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unpictures.ru/images/1268624_ekologiya-zagryaznenie-v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5" y="33567"/>
            <a:ext cx="9132525" cy="682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4069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prirodi.narod.ru/images/priroda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422" y="7996"/>
            <a:ext cx="9324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емерово. Том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41" y="5794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81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3.bp.blogspot.com/-KqnE2xrvPHs/V87LzORu8TI/AAAAAAAAEno/arjnoBqUsWwvooJhKlbYi7hZlBLf5ckkgCLcB/s1600/4-1_1460843559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76" y="0"/>
            <a:ext cx="917557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1841" y="226949"/>
            <a:ext cx="885698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Несмотря на жару, купаться в Томи ниже города по течению </a:t>
            </a:r>
            <a:r>
              <a:rPr lang="ru-RU" sz="2800" dirty="0">
                <a:solidFill>
                  <a:schemeClr val="bg1"/>
                </a:solidFill>
              </a:rPr>
              <a:t>не рекоменду</a:t>
            </a:r>
            <a:r>
              <a:rPr lang="ru-RU" sz="2800" dirty="0"/>
              <a:t>ется. Пройдя половину об</a:t>
            </a:r>
            <a:r>
              <a:rPr lang="ru-RU" sz="2800" dirty="0">
                <a:solidFill>
                  <a:schemeClr val="bg1"/>
                </a:solidFill>
              </a:rPr>
              <a:t>ласти от города Ново</a:t>
            </a:r>
            <a:r>
              <a:rPr lang="ru-RU" sz="2800" dirty="0"/>
              <a:t>кузнецка и более-мен</a:t>
            </a:r>
            <a:r>
              <a:rPr lang="ru-RU" sz="2800" dirty="0">
                <a:solidFill>
                  <a:schemeClr val="bg1"/>
                </a:solidFill>
              </a:rPr>
              <a:t>ее очистившись от </a:t>
            </a:r>
            <a:r>
              <a:rPr lang="ru-RU" sz="2800" dirty="0"/>
              <a:t>заводских сбросов, в </a:t>
            </a:r>
            <a:r>
              <a:rPr lang="ru-RU" sz="2800" dirty="0">
                <a:solidFill>
                  <a:schemeClr val="bg1"/>
                </a:solidFill>
              </a:rPr>
              <a:t>Кемерово река нас</a:t>
            </a:r>
            <a:r>
              <a:rPr lang="ru-RU" sz="2800" dirty="0"/>
              <a:t>ыщается результатами </a:t>
            </a:r>
            <a:r>
              <a:rPr lang="ru-RU" sz="2800" dirty="0">
                <a:solidFill>
                  <a:schemeClr val="bg1"/>
                </a:solidFill>
              </a:rPr>
              <a:t>химического</a:t>
            </a:r>
            <a:r>
              <a:rPr lang="ru-RU" sz="2800" dirty="0"/>
              <a:t> </a:t>
            </a:r>
            <a:r>
              <a:rPr lang="ru-RU" sz="2800" dirty="0">
                <a:solidFill>
                  <a:schemeClr val="bg1"/>
                </a:solidFill>
              </a:rPr>
              <a:t>прои</a:t>
            </a:r>
            <a:r>
              <a:rPr lang="ru-RU" sz="2800" dirty="0"/>
              <a:t>зводства. Это самое производство, которое долгое время наносило непоправимый вред экологии </a:t>
            </a:r>
            <a:r>
              <a:rPr lang="ru-RU" sz="2800" dirty="0">
                <a:solidFill>
                  <a:schemeClr val="bg1"/>
                </a:solidFill>
              </a:rPr>
              <a:t>города. Несмотря на то, что </a:t>
            </a:r>
            <a:r>
              <a:rPr lang="ru-RU" sz="2800" dirty="0"/>
              <a:t>после </a:t>
            </a:r>
            <a:r>
              <a:rPr lang="ru-RU" sz="2800" dirty="0">
                <a:solidFill>
                  <a:schemeClr val="bg1"/>
                </a:solidFill>
              </a:rPr>
              <a:t>девяностых годов </a:t>
            </a:r>
            <a:r>
              <a:rPr lang="ru-RU" sz="2800" dirty="0"/>
              <a:t>не все предприятия </a:t>
            </a:r>
            <a:r>
              <a:rPr lang="ru-RU" sz="2800" dirty="0">
                <a:solidFill>
                  <a:schemeClr val="bg1"/>
                </a:solidFill>
              </a:rPr>
              <a:t>выжили, проблема </a:t>
            </a:r>
            <a:r>
              <a:rPr lang="ru-RU" sz="2800" dirty="0"/>
              <a:t>тем не менее не ушла</a:t>
            </a:r>
            <a:r>
              <a:rPr lang="ru-RU" sz="2800" dirty="0">
                <a:solidFill>
                  <a:schemeClr val="bg1"/>
                </a:solidFill>
              </a:rPr>
              <a:t>. Вода в Томи до 2008 г. </a:t>
            </a:r>
            <a:r>
              <a:rPr lang="ru-RU" sz="2800" dirty="0"/>
              <a:t>характеризовалась</a:t>
            </a:r>
            <a:r>
              <a:rPr lang="ru-RU" sz="2800" dirty="0">
                <a:solidFill>
                  <a:schemeClr val="bg1"/>
                </a:solidFill>
              </a:rPr>
              <a:t> как «</a:t>
            </a:r>
            <a:r>
              <a:rPr lang="ru-RU" sz="2800" dirty="0"/>
              <a:t>загрязненная», </a:t>
            </a:r>
            <a:br>
              <a:rPr lang="ru-RU" sz="2800" dirty="0"/>
            </a:br>
            <a:r>
              <a:rPr lang="ru-RU" sz="2800" dirty="0">
                <a:solidFill>
                  <a:schemeClr val="bg1"/>
                </a:solidFill>
              </a:rPr>
              <a:t>в последующие — «слабо загрязненная».</a:t>
            </a:r>
            <a:br>
              <a:rPr lang="ru-RU" sz="28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5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uslide.ru/images/25/31583/960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" y="-1424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299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3.bp.blogspot.com/-KqnE2xrvPHs/V87LzORu8TI/AAAAAAAAEno/arjnoBqUsWwvooJhKlbYi7hZlBLf5ckkgCLcB/s1600/4-1_1460843559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76" y="-20070"/>
            <a:ext cx="9175576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252" y="117693"/>
            <a:ext cx="89644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Уровень </a:t>
            </a:r>
            <a:r>
              <a:rPr lang="ru-RU" sz="5400" dirty="0" smtClean="0">
                <a:solidFill>
                  <a:schemeClr val="bg1"/>
                </a:solidFill>
              </a:rPr>
              <a:t>загряз</a:t>
            </a:r>
            <a:r>
              <a:rPr lang="ru-RU" sz="5400" dirty="0" smtClean="0"/>
              <a:t>нения воз</a:t>
            </a:r>
            <a:r>
              <a:rPr lang="ru-RU" sz="5400" dirty="0" smtClean="0">
                <a:solidFill>
                  <a:schemeClr val="bg1"/>
                </a:solidFill>
              </a:rPr>
              <a:t>духа</a:t>
            </a:r>
            <a:r>
              <a:rPr lang="ru-RU" sz="5400" dirty="0" smtClean="0"/>
              <a:t> </a:t>
            </a:r>
            <a:r>
              <a:rPr lang="ru-RU" sz="5400" dirty="0" smtClean="0">
                <a:solidFill>
                  <a:schemeClr val="bg1"/>
                </a:solidFill>
              </a:rPr>
              <a:t>также до </a:t>
            </a:r>
          </a:p>
          <a:p>
            <a:pPr algn="ctr"/>
            <a:r>
              <a:rPr lang="ru-RU" sz="5400" dirty="0" smtClean="0"/>
              <a:t>2005 года </a:t>
            </a:r>
            <a:r>
              <a:rPr lang="ru-RU" sz="5400" dirty="0" smtClean="0">
                <a:solidFill>
                  <a:schemeClr val="bg1"/>
                </a:solidFill>
              </a:rPr>
              <a:t>по крит</a:t>
            </a:r>
            <a:r>
              <a:rPr lang="ru-RU" sz="5400" dirty="0" smtClean="0"/>
              <a:t>ериям Росгидромета </a:t>
            </a:r>
            <a:r>
              <a:rPr lang="ru-RU" sz="5400" dirty="0" smtClean="0">
                <a:solidFill>
                  <a:schemeClr val="bg1"/>
                </a:solidFill>
              </a:rPr>
              <a:t>о</a:t>
            </a:r>
            <a:r>
              <a:rPr lang="ru-RU" sz="5400" dirty="0" smtClean="0"/>
              <a:t>ценивался как </a:t>
            </a:r>
          </a:p>
          <a:p>
            <a:pPr algn="ctr"/>
            <a:r>
              <a:rPr lang="ru-RU" sz="5400" dirty="0" smtClean="0"/>
              <a:t>«очень высокий», 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а на настоящий момент</a:t>
            </a:r>
            <a:r>
              <a:rPr lang="ru-RU" sz="5400" dirty="0" smtClean="0"/>
              <a:t>, 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просто «высокий</a:t>
            </a:r>
            <a:r>
              <a:rPr lang="ru-RU" sz="5400" dirty="0" smtClean="0"/>
              <a:t>».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051995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2.bp.blogspot.com/-c7iPyiBJdds/VpP_Hf-DQYI/AAAAAAAAEuU/4MBMtl3CIJw/s1600-r/logo2_1%25D0%25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" y="96142"/>
            <a:ext cx="9137640" cy="676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96917" y="2422971"/>
            <a:ext cx="7756525" cy="1054100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chemeClr val="tx1"/>
                </a:solidFill>
              </a:rPr>
              <a:t>Экологические новости</a:t>
            </a:r>
            <a:endParaRPr lang="ru-RU" sz="7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683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67</TotalTime>
  <Words>247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Экологические новости</vt:lpstr>
      <vt:lpstr>в Кемерове администрация города в прошлом году выделила 5 миллионов рублей на приобретение корма для зимующих диких уток </vt:lpstr>
      <vt:lpstr>Сибиряки подсчитывают, сколько уток остаются зимовать в городе. Акция «Серая шейка» накануне прошла по всей стране. Это своеобразная перепись зимующих водоплавающих птиц. В Кемерове ученые уже третий год к подсчету привлекают жителей. При этом специалисты утверждают: точно выяснить количество птиц невозможно. Примерные результаты будут известны через неделю. В прошлом году в столице Кузбасса насчитали около тысячи водоплавающих птиц, для сравнения — в Томске зимовало всего 350 крякв.  Люди уверены: много уток — это хороший показатель для города. </vt:lpstr>
      <vt:lpstr>Презентация PowerPoint</vt:lpstr>
      <vt:lpstr>Мой вклад   «Чистый город»</vt:lpstr>
      <vt:lpstr>Интернет-ресурсы:  - http://xn--90aamkbbnf2a4b.xn--b1afaboidnttn.xn--p1ai/  - https://yandex.ru -https://news.yandex.ru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ноутбук</dc:creator>
  <cp:lastModifiedBy>ноутбук</cp:lastModifiedBy>
  <cp:revision>8</cp:revision>
  <dcterms:created xsi:type="dcterms:W3CDTF">2017-01-20T13:40:42Z</dcterms:created>
  <dcterms:modified xsi:type="dcterms:W3CDTF">2017-01-20T14:58:13Z</dcterms:modified>
</cp:coreProperties>
</file>