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1" r:id="rId5"/>
    <p:sldId id="264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94713" autoAdjust="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A099C-BA00-49EA-86CD-3B4D3D3BB159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FFBD16C-4FBD-4544-8716-400C430BED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A099C-BA00-49EA-86CD-3B4D3D3BB159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BD16C-4FBD-4544-8716-400C430BED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A099C-BA00-49EA-86CD-3B4D3D3BB159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BD16C-4FBD-4544-8716-400C430BED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AEA099C-BA00-49EA-86CD-3B4D3D3BB159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FFBD16C-4FBD-4544-8716-400C430BED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A099C-BA00-49EA-86CD-3B4D3D3BB159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BD16C-4FBD-4544-8716-400C430BED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A099C-BA00-49EA-86CD-3B4D3D3BB159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BD16C-4FBD-4544-8716-400C430BED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BD16C-4FBD-4544-8716-400C430BED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A099C-BA00-49EA-86CD-3B4D3D3BB159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A099C-BA00-49EA-86CD-3B4D3D3BB159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BD16C-4FBD-4544-8716-400C430BED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A099C-BA00-49EA-86CD-3B4D3D3BB159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BD16C-4FBD-4544-8716-400C430BED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AEA099C-BA00-49EA-86CD-3B4D3D3BB159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FFBD16C-4FBD-4544-8716-400C430BED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A099C-BA00-49EA-86CD-3B4D3D3BB159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FFBD16C-4FBD-4544-8716-400C430BED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AEA099C-BA00-49EA-86CD-3B4D3D3BB159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FFBD16C-4FBD-4544-8716-400C430BED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Holidays in Great Britain </a:t>
            </a:r>
            <a:br>
              <a:rPr lang="en-US" dirty="0" smtClean="0"/>
            </a:br>
            <a:r>
              <a:rPr lang="en-US" dirty="0" smtClean="0"/>
              <a:t>and the USA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Christmas, gifts, celebrate, wreath, parades, St. Patrick’s Day, Guy Fawkes Day, St. Valentine’s Day, Halloween, May Day, decorate, Jesus, Nativity, Santa Claus, presents, Eve, Midnight Mass, turkey.</a:t>
            </a: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mtClean="0"/>
              <a:t>Holidays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What are these holidays?</a:t>
            </a:r>
            <a:endParaRPr lang="ru-RU" dirty="0"/>
          </a:p>
        </p:txBody>
      </p:sp>
      <p:pic>
        <p:nvPicPr>
          <p:cNvPr id="8" name="Рисунок 7" descr="693de115e18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1428736"/>
            <a:ext cx="3929090" cy="2428876"/>
          </a:xfrm>
          <a:prstGeom prst="rect">
            <a:avLst/>
          </a:prstGeom>
        </p:spPr>
      </p:pic>
      <p:pic>
        <p:nvPicPr>
          <p:cNvPr id="9" name="Рисунок 8" descr="09123a8734e97ad2dea3c6faa3ce803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1896" y="500042"/>
            <a:ext cx="3143758" cy="3357586"/>
          </a:xfrm>
          <a:prstGeom prst="rect">
            <a:avLst/>
          </a:prstGeom>
        </p:spPr>
      </p:pic>
      <p:pic>
        <p:nvPicPr>
          <p:cNvPr id="10" name="Рисунок 9" descr="anketa-praznici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4876" y="3929066"/>
            <a:ext cx="4166193" cy="2773494"/>
          </a:xfrm>
          <a:prstGeom prst="rect">
            <a:avLst/>
          </a:prstGeom>
        </p:spPr>
      </p:pic>
      <p:pic>
        <p:nvPicPr>
          <p:cNvPr id="11" name="Рисунок 10" descr="hallowmas2005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929066"/>
            <a:ext cx="4429156" cy="277138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000" dirty="0" smtClean="0"/>
              <a:t>1. What is the main public holiday in Britain and the USA?</a:t>
            </a:r>
          </a:p>
          <a:p>
            <a:r>
              <a:rPr lang="en-US" sz="2000" dirty="0" smtClean="0"/>
              <a:t>2. When do people spend time with their families, eat special food, and drink a lot?</a:t>
            </a:r>
          </a:p>
          <a:p>
            <a:r>
              <a:rPr lang="en-US" sz="2000" dirty="0" smtClean="0"/>
              <a:t>3. What is a Christmas festival to remember the birth of Jesus?</a:t>
            </a:r>
          </a:p>
          <a:p>
            <a:r>
              <a:rPr lang="en-US" sz="2000" dirty="0" smtClean="0"/>
              <a:t>4. Why do people look forward to Christmas every year ?</a:t>
            </a:r>
          </a:p>
          <a:p>
            <a:r>
              <a:rPr lang="en-US" sz="2000" dirty="0" smtClean="0"/>
              <a:t>5. Why do the shops become very busy?</a:t>
            </a:r>
          </a:p>
          <a:p>
            <a:r>
              <a:rPr lang="en-US" sz="2000" dirty="0" smtClean="0"/>
              <a:t>6. Whom do people send Christmas cards?</a:t>
            </a:r>
          </a:p>
          <a:p>
            <a:r>
              <a:rPr lang="en-US" sz="2000" dirty="0" smtClean="0"/>
              <a:t>7. What is a Christmas card?</a:t>
            </a:r>
          </a:p>
          <a:p>
            <a:r>
              <a:rPr lang="en-US" sz="2000" dirty="0" smtClean="0"/>
              <a:t>8. What can you often see on a Christmas card?</a:t>
            </a:r>
          </a:p>
          <a:p>
            <a:r>
              <a:rPr lang="en-US" sz="2000" dirty="0" smtClean="0"/>
              <a:t>9. When do people decorate their houses?</a:t>
            </a:r>
          </a:p>
          <a:p>
            <a:r>
              <a:rPr lang="en-US" sz="2000" dirty="0" smtClean="0"/>
              <a:t>10. What is a Christmas tree?</a:t>
            </a:r>
          </a:p>
          <a:p>
            <a:r>
              <a:rPr lang="en-US" sz="2000" dirty="0" smtClean="0"/>
              <a:t>11. Who believes that Santa Claus brings presents?</a:t>
            </a:r>
          </a:p>
          <a:p>
            <a:r>
              <a:rPr lang="en-US" sz="2000" dirty="0" smtClean="0"/>
              <a:t>12. What do children hang up stockings for?</a:t>
            </a:r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mtClean="0"/>
              <a:t>Answer the questions: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Describe and compare the pictures</a:t>
            </a:r>
            <a:endParaRPr lang="ru-RU" dirty="0"/>
          </a:p>
        </p:txBody>
      </p:sp>
      <p:pic>
        <p:nvPicPr>
          <p:cNvPr id="5" name="Содержимое 4" descr="95625095_4737592_NG2__Novii_god_nado_vstr__s_nastoyash_dr_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287785"/>
            <a:ext cx="4059238" cy="3044429"/>
          </a:xfrm>
        </p:spPr>
      </p:pic>
      <p:pic>
        <p:nvPicPr>
          <p:cNvPr id="6" name="Содержимое 5" descr="familie_de_craciun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2460221"/>
            <a:ext cx="4059238" cy="2699558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3919542"/>
          </a:xfrm>
        </p:spPr>
        <p:txBody>
          <a:bodyPr>
            <a:normAutofit/>
          </a:bodyPr>
          <a:lstStyle/>
          <a:p>
            <a:r>
              <a:rPr sz="6000" smtClean="0"/>
              <a:t>Thank you for a good lesson!</a:t>
            </a:r>
            <a:br>
              <a:rPr sz="6000" smtClean="0"/>
            </a:br>
            <a:r>
              <a:rPr sz="6000" smtClean="0"/>
              <a:t>See you!</a:t>
            </a:r>
            <a:endParaRPr lang="ru-RU" sz="6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</TotalTime>
  <Words>209</Words>
  <Application>Microsoft Office PowerPoint</Application>
  <PresentationFormat>Экран (4:3)</PresentationFormat>
  <Paragraphs>19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Бумажная</vt:lpstr>
      <vt:lpstr>Holidays in Great Britain  and the USA</vt:lpstr>
      <vt:lpstr>Holidays</vt:lpstr>
      <vt:lpstr>What are these holidays?</vt:lpstr>
      <vt:lpstr>Answer the questions:</vt:lpstr>
      <vt:lpstr>Describe and compare the pictures</vt:lpstr>
      <vt:lpstr>Thank you for a good lesson! See you!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Holidays in Great Britain  and the USA</dc:title>
  <dc:creator>Marina</dc:creator>
  <cp:lastModifiedBy>Marina</cp:lastModifiedBy>
  <cp:revision>5</cp:revision>
  <dcterms:created xsi:type="dcterms:W3CDTF">2014-11-10T21:43:11Z</dcterms:created>
  <dcterms:modified xsi:type="dcterms:W3CDTF">2014-11-10T22:14:34Z</dcterms:modified>
</cp:coreProperties>
</file>