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2A"/>
    <a:srgbClr val="4A206A"/>
    <a:srgbClr val="281C6E"/>
    <a:srgbClr val="0022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9F261A-9F31-43BC-B00E-63614FAE8C9D}" type="datetimeFigureOut">
              <a:rPr lang="ru-RU" smtClean="0"/>
              <a:pPr/>
              <a:t>30.08.2017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AA2B122-5DCF-4069-9903-B8B54B878B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5C2A"/>
                </a:solidFill>
              </a:rPr>
              <a:t>Г</a:t>
            </a:r>
            <a:r>
              <a:rPr lang="ru-RU" sz="6000" b="1" dirty="0" smtClean="0">
                <a:solidFill>
                  <a:srgbClr val="005C2A"/>
                </a:solidFill>
              </a:rPr>
              <a:t>ород </a:t>
            </a:r>
            <a:r>
              <a:rPr lang="ru-RU" sz="6000" b="1" dirty="0">
                <a:solidFill>
                  <a:srgbClr val="005C2A"/>
                </a:solidFill>
              </a:rPr>
              <a:t>М</a:t>
            </a:r>
            <a:r>
              <a:rPr lang="ru-RU" sz="6000" b="1" dirty="0" smtClean="0">
                <a:solidFill>
                  <a:srgbClr val="005C2A"/>
                </a:solidFill>
              </a:rPr>
              <a:t>астеров </a:t>
            </a:r>
            <a:r>
              <a:rPr lang="ru-RU" sz="6000" dirty="0" smtClean="0">
                <a:solidFill>
                  <a:srgbClr val="00B050"/>
                </a:solidFill>
              </a:rPr>
              <a:t/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Профессии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4A206A"/>
                </a:solidFill>
              </a:rPr>
              <a:t>урок – игра</a:t>
            </a:r>
            <a:br>
              <a:rPr lang="ru-RU" sz="2700" dirty="0" smtClean="0">
                <a:solidFill>
                  <a:srgbClr val="4A206A"/>
                </a:solidFill>
              </a:rPr>
            </a:br>
            <a:r>
              <a:rPr lang="ru-RU" sz="2700" dirty="0" smtClean="0">
                <a:solidFill>
                  <a:srgbClr val="4A206A"/>
                </a:solidFill>
              </a:rPr>
              <a:t>1класс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714884"/>
            <a:ext cx="4643470" cy="15716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Корзинина Т.Ю.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ГБОУ ШКОЛА №1080 г. Москвы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2357430"/>
            <a:ext cx="392908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571612"/>
            <a:ext cx="4381508" cy="328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643446"/>
            <a:ext cx="1409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86644" y="3714752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214686"/>
            <a:ext cx="1643074" cy="135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5548310"/>
            <a:ext cx="1500198" cy="130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71868" y="5643578"/>
            <a:ext cx="95250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43570" y="5143512"/>
            <a:ext cx="1143008" cy="130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86644" y="1428736"/>
            <a:ext cx="13906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14282" y="1357298"/>
            <a:ext cx="2357422" cy="1747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928662" y="357166"/>
            <a:ext cx="728667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Парикмахерская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857232"/>
            <a:ext cx="207170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714356"/>
            <a:ext cx="20002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1500174"/>
            <a:ext cx="1785940" cy="120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1500174"/>
            <a:ext cx="9810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62" y="3857628"/>
            <a:ext cx="17859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00826" y="3714752"/>
            <a:ext cx="20002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14744" y="4857760"/>
            <a:ext cx="20588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428860" y="285728"/>
            <a:ext cx="42862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магазины</a:t>
            </a:r>
            <a:endParaRPr lang="ru-RU" sz="6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71868" y="3214686"/>
            <a:ext cx="1785950" cy="134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71462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643446"/>
            <a:ext cx="14287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1802" y="4714884"/>
            <a:ext cx="2857520" cy="190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785794"/>
            <a:ext cx="2000264" cy="14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5619750"/>
            <a:ext cx="10096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429520" y="5000636"/>
            <a:ext cx="1357322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00958" y="3643314"/>
            <a:ext cx="142875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429520" y="2143116"/>
            <a:ext cx="1571636" cy="12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214546" y="1285860"/>
            <a:ext cx="4714908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744739" y="214290"/>
            <a:ext cx="36545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БОЛЬНИЦА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1410876"/>
            <a:ext cx="5024446" cy="37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643050"/>
            <a:ext cx="13525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643314"/>
            <a:ext cx="1314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00958" y="3857628"/>
            <a:ext cx="1400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58082" y="1357298"/>
            <a:ext cx="178591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57422" y="5357826"/>
            <a:ext cx="476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643174" y="285728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СТРОЙКА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5286388"/>
            <a:ext cx="13906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5357826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2714620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1071546"/>
            <a:ext cx="1400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93173" y="1285860"/>
            <a:ext cx="4736281" cy="380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6578" y="5286388"/>
            <a:ext cx="14097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86644" y="2786058"/>
            <a:ext cx="13906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86644" y="1142984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143108" y="214290"/>
            <a:ext cx="52864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ДЕТСКИЙ  САД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</TotalTime>
  <Words>22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Город Мастеров  Профессии урок – игра 1класс 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 Windows</cp:lastModifiedBy>
  <cp:revision>34</cp:revision>
  <dcterms:created xsi:type="dcterms:W3CDTF">2011-01-07T16:09:16Z</dcterms:created>
  <dcterms:modified xsi:type="dcterms:W3CDTF">2017-08-29T21:36:35Z</dcterms:modified>
</cp:coreProperties>
</file>