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8" r:id="rId8"/>
    <p:sldId id="270" r:id="rId9"/>
    <p:sldId id="272" r:id="rId10"/>
    <p:sldId id="273" r:id="rId11"/>
    <p:sldId id="274" r:id="rId12"/>
    <p:sldId id="278" r:id="rId13"/>
    <p:sldId id="276" r:id="rId14"/>
    <p:sldId id="277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66DDA-0859-4CA8-945B-F936A5C36A6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648C5-D41B-4732-92C0-1348EFAB3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0%BD%D1%86%D0%B5%D0%B2%D0%B0%D1%8F_%D0%BC%D0%B5%D1%80%D0%B0" TargetMode="External"/><Relationship Id="rId13" Type="http://schemas.openxmlformats.org/officeDocument/2006/relationships/hyperlink" Target="http://ru.wikipedia.org/wiki/%D0%9A%D0%BE%D0%BD%D0%B4%D0%B8%D1%86%D0%B8%D0%BE%D0%BD%D0%B8%D1%80%D0%BE%D0%B2%D0%B0%D0%BD%D0%B8%D0%B5_%D0%B2%D0%BE%D0%B7%D0%B4%D1%83%D1%85%D0%B0" TargetMode="External"/><Relationship Id="rId18" Type="http://schemas.openxmlformats.org/officeDocument/2006/relationships/hyperlink" Target="http://ru.wikipedia.org/wiki/%D0%AD%D0%BB%D0%B5%D0%BA%D1%82%D1%80%D0%BE%D0%BA%D0%B0%D1%80%D0%B4%D0%B8%D0%BE%D0%B3%D1%80%D0%B0%D1%84" TargetMode="External"/><Relationship Id="rId3" Type="http://schemas.openxmlformats.org/officeDocument/2006/relationships/hyperlink" Target="http://ru.wikipedia.org/wiki/%D0%A0%D1%82%D1%83%D1%82%D0%BD%D0%B0%D1%8F_%D0%BB%D0%B0%D0%BC%D0%BF%D0%B0" TargetMode="External"/><Relationship Id="rId21" Type="http://schemas.openxmlformats.org/officeDocument/2006/relationships/hyperlink" Target="http://ru.wikipedia.org/wiki/%D0%91%D1%80%D0%B0%D1%82%D1%8C%D1%8F_%D0%A0%D0%B0%D0%B9%D1%82" TargetMode="External"/><Relationship Id="rId7" Type="http://schemas.openxmlformats.org/officeDocument/2006/relationships/hyperlink" Target="http://ru.wikipedia.org/wiki/%D0%96%D0%B8%D0%BB%D0%BB%D0%B5%D1%82%D1%82,_%D0%9A%D0%B8%D0%BD%D0%B3_%D0%9A%D1%8D%D0%BC%D0%BF" TargetMode="External"/><Relationship Id="rId12" Type="http://schemas.openxmlformats.org/officeDocument/2006/relationships/hyperlink" Target="http://ru.wikipedia.org/wiki/%D0%92%D0%B8%D1%81%D0%BA%D0%BE%D0%B7%D0%BD%D0%BE%D0%B5_%D0%B2%D0%BE%D0%BB%D0%BE%D0%BA%D0%BD%D0%BE" TargetMode="External"/><Relationship Id="rId17" Type="http://schemas.openxmlformats.org/officeDocument/2006/relationships/hyperlink" Target="http://ru.wikipedia.org/wiki/1903" TargetMode="External"/><Relationship Id="rId2" Type="http://schemas.openxmlformats.org/officeDocument/2006/relationships/hyperlink" Target="http://ru.wikipedia.org/wiki/1901" TargetMode="External"/><Relationship Id="rId16" Type="http://schemas.openxmlformats.org/officeDocument/2006/relationships/hyperlink" Target="http://ru.wikipedia.org/wiki/%D0%9D%D0%B5%D0%BE%D0%BD%D0%BE%D0%B2%D0%B0%D1%8F_%D0%BB%D0%B0%D0%BC%D0%BF%D0%B0" TargetMode="External"/><Relationship Id="rId20" Type="http://schemas.openxmlformats.org/officeDocument/2006/relationships/hyperlink" Target="http://ru.wikipedia.org/wiki/%D0%A1%D0%B0%D0%BC%D0%BE%D0%BB%D1%91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1%D1%80%D0%B8%D1%82%D0%B2%D0%B0" TargetMode="External"/><Relationship Id="rId11" Type="http://schemas.openxmlformats.org/officeDocument/2006/relationships/hyperlink" Target="http://ru.wikipedia.org/wiki/%D0%A4%D0%B5%D1%81%D1%81%D0%B5%D0%BD%D0%B4%D0%B5%D0%BD,_%D0%A0%D0%B5%D0%B4%D0%B6%D0%B8%D0%BD%D0%B0%D0%BB%D1%8C%D0%B4_%D0%9E%D0%B1%D1%80%D0%B8" TargetMode="External"/><Relationship Id="rId24" Type="http://schemas.openxmlformats.org/officeDocument/2006/relationships/image" Target="../media/image25.jpeg"/><Relationship Id="rId5" Type="http://schemas.openxmlformats.org/officeDocument/2006/relationships/hyperlink" Target="http://ru.wikipedia.org/wiki/%D0%92%D0%BE%D0%BB%D0%B5%D1%80,_%D0%AE%D1%85%D0%B0%D0%BD" TargetMode="External"/><Relationship Id="rId15" Type="http://schemas.openxmlformats.org/officeDocument/2006/relationships/hyperlink" Target="http://ru.wikipedia.org/wiki/%D0%92%D0%B8%D0%BB%D1%8C%D0%B3%D0%B5%D0%BB%D1%8C%D0%BC_%D0%9E%D1%81%D1%82%D0%B2%D0%B0%D0%BB%D1%8C%D0%B4" TargetMode="External"/><Relationship Id="rId23" Type="http://schemas.openxmlformats.org/officeDocument/2006/relationships/image" Target="../media/image24.jpeg"/><Relationship Id="rId10" Type="http://schemas.openxmlformats.org/officeDocument/2006/relationships/hyperlink" Target="http://ru.wikipedia.org/wiki/%D0%9F%D0%BE%D1%83%D0%BB%D1%8C%D1%81%D0%B5%D0%BD,_%D0%92%D0%B0%D0%BB%D1%8C%D0%B4%D0%B5%D0%BC%D0%B0%D1%80" TargetMode="External"/><Relationship Id="rId19" Type="http://schemas.openxmlformats.org/officeDocument/2006/relationships/hyperlink" Target="http://ru.wikipedia.org/wiki/%D0%AD%D0%B9%D0%BD%D1%82%D1%85%D0%BE%D0%B2%D0%B5%D0%BD,_%D0%92%D0%B8%D0%BB%D0%BB%D0%B5%D0%BC" TargetMode="External"/><Relationship Id="rId4" Type="http://schemas.openxmlformats.org/officeDocument/2006/relationships/hyperlink" Target="http://ru.wikipedia.org/wiki/%D0%A1%D0%BA%D1%80%D0%B5%D0%BF%D0%BA%D0%B0" TargetMode="External"/><Relationship Id="rId9" Type="http://schemas.openxmlformats.org/officeDocument/2006/relationships/hyperlink" Target="http://ru.wikipedia.org/wiki/%D0%A0%D0%B0%D0%B4%D0%B8%D0%BE%D1%82%D0%B5%D0%BB%D0%B5%D1%84%D0%BE%D0%BD" TargetMode="External"/><Relationship Id="rId14" Type="http://schemas.openxmlformats.org/officeDocument/2006/relationships/hyperlink" Target="http://ru.wikipedia.org/w/index.php?title=%D0%A3%D0%B8%D0%BB%D0%BB%D0%B8%D1%81_%D0%9A%D1%8D%D1%80%D1%80%D1%8C%D0%B5%D1%80&amp;action=edit&amp;redlink=1" TargetMode="External"/><Relationship Id="rId22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04" TargetMode="External"/><Relationship Id="rId13" Type="http://schemas.openxmlformats.org/officeDocument/2006/relationships/hyperlink" Target="http://ru.wikipedia.org/wiki/1906" TargetMode="External"/><Relationship Id="rId18" Type="http://schemas.openxmlformats.org/officeDocument/2006/relationships/hyperlink" Target="http://ru.wikipedia.org/wiki/%D0%A1%D1%82%D0%B8%D1%80%D0%B0%D0%BB%D1%8C%D0%BD%D0%B0%D1%8F_%D0%BC%D0%B0%D1%88%D0%B8%D0%BD%D0%B0" TargetMode="External"/><Relationship Id="rId3" Type="http://schemas.openxmlformats.org/officeDocument/2006/relationships/hyperlink" Target="http://ru.wikipedia.org/wiki/%D0%AD%D0%BB%D0%B5%D0%BA%D1%82%D1%80%D0%BE%D1%85%D0%BE%D0%B4" TargetMode="External"/><Relationship Id="rId21" Type="http://schemas.openxmlformats.org/officeDocument/2006/relationships/hyperlink" Target="http://ru.wikipedia.org/wiki/%D0%9F%D0%B8%D1%89%D0%B5%D0%B2%D0%B0%D1%8F_%D0%B4%D0%BE%D0%B1%D0%B0%D0%B2%D0%BA%D0%B0" TargetMode="External"/><Relationship Id="rId7" Type="http://schemas.openxmlformats.org/officeDocument/2006/relationships/hyperlink" Target="http://de.wikipedia.org/wiki/Reinhold_Burger" TargetMode="External"/><Relationship Id="rId12" Type="http://schemas.openxmlformats.org/officeDocument/2006/relationships/hyperlink" Target="http://ru.wikipedia.org/wiki/%D0%9C%D0%B8%D0%BD%D0%BE%D0%BC%D1%91%D1%82" TargetMode="External"/><Relationship Id="rId17" Type="http://schemas.openxmlformats.org/officeDocument/2006/relationships/hyperlink" Target="http://ru.wikipedia.org/wiki/%D0%9F%D1%8B%D0%BB%D0%B5%D1%81%D0%BE%D1%81" TargetMode="External"/><Relationship Id="rId2" Type="http://schemas.openxmlformats.org/officeDocument/2006/relationships/hyperlink" Target="http://ru.wikipedia.org/wiki/%D0%A2%D0%B5%D0%BF%D0%BB%D0%BE%D1%85%D0%BE%D0%B4" TargetMode="External"/><Relationship Id="rId16" Type="http://schemas.openxmlformats.org/officeDocument/2006/relationships/hyperlink" Target="http://ru.wikipedia.org/wiki/%D0%93%D0%B8%D0%B4%D1%80%D0%BE%D0%BB%D0%BE%D0%BA%D0%B0%D1%82%D0%BE%D1%80" TargetMode="External"/><Relationship Id="rId20" Type="http://schemas.openxmlformats.org/officeDocument/2006/relationships/hyperlink" Target="http://ru.wikipedia.org/wiki/%D0%93%D0%BB%D1%83%D1%82%D0%B0%D0%BC%D0%B0%D1%82_%D0%BD%D0%B0%D1%82%D1%80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/index.php?title=%D0%A0%D0%B5%D0%B9%D0%BD%D0%BE%D0%BB%D1%8C%D0%B4_%D0%91%D1%8E%D1%80%D0%B3%D0%B5%D1%80&amp;action=edit&amp;redlink=1" TargetMode="External"/><Relationship Id="rId11" Type="http://schemas.openxmlformats.org/officeDocument/2006/relationships/hyperlink" Target="http://ru.wikipedia.org/wiki/%D0%A1%D0%B8%D0%BB%D0%BE%D0%B2%D1%8B%D0%B5_%D0%B2%D0%B8%D0%BB%D0%BA%D0%B8_%D0%B8_%D1%80%D0%BE%D0%B7%D0%B5%D1%82%D0%BA%D0%B8_%D0%B4%D0%BB%D1%8F_%D0%BF%D0%B5%D1%80%D0%B5%D0%BC%D0%B5%D0%BD%D0%BD%D0%BE%D0%B3%D0%BE_%D1%82%D0%BE%D0%BA%D0%B0" TargetMode="External"/><Relationship Id="rId24" Type="http://schemas.openxmlformats.org/officeDocument/2006/relationships/image" Target="../media/image27.jpeg"/><Relationship Id="rId5" Type="http://schemas.openxmlformats.org/officeDocument/2006/relationships/hyperlink" Target="http://ru.wikipedia.org/wiki/%D0%A2%D0%B5%D1%80%D0%BC%D0%BE%D1%81" TargetMode="External"/><Relationship Id="rId15" Type="http://schemas.openxmlformats.org/officeDocument/2006/relationships/hyperlink" Target="http://ru.wikipedia.org/wiki/%D0%A4%D0%BE%D1%80%D0%B5%D1%81%D1%82,_%D0%9B%D0%B8_%D0%B4%D0%B5" TargetMode="External"/><Relationship Id="rId23" Type="http://schemas.openxmlformats.org/officeDocument/2006/relationships/image" Target="../media/image26.jpeg"/><Relationship Id="rId10" Type="http://schemas.openxmlformats.org/officeDocument/2006/relationships/hyperlink" Target="http://ru.wikipedia.org/wiki/%D0%A4%D0%BB%D0%B5%D0%BC%D0%B8%D0%BD%D0%B3,_%D0%94%D0%B6%D0%BE%D0%BD_%D0%90%D0%BC%D0%B1%D1%80%D0%BE%D0%B7" TargetMode="External"/><Relationship Id="rId19" Type="http://schemas.openxmlformats.org/officeDocument/2006/relationships/hyperlink" Target="http://ru.wikipedia.org/wiki/%D0%92%D0%B5%D1%80%D1%82%D0%BE%D0%BB%D1%91%D1%82" TargetMode="External"/><Relationship Id="rId4" Type="http://schemas.openxmlformats.org/officeDocument/2006/relationships/hyperlink" Target="http://ru.wikipedia.org/wiki/%D0%92%D0%B0%D0%BD%D0%B4%D0%B0%D0%BB_(%D1%82%D0%B0%D0%BD%D0%BA%D0%B5%D1%80)" TargetMode="External"/><Relationship Id="rId9" Type="http://schemas.openxmlformats.org/officeDocument/2006/relationships/hyperlink" Target="http://ru.wikipedia.org/wiki/%D0%AD%D0%BB%D0%B5%D0%BA%D1%82%D1%80%D0%BE%D0%BD%D0%BD%D0%B0%D1%8F_%D0%BB%D0%B0%D0%BC%D0%BF%D0%B0" TargetMode="External"/><Relationship Id="rId14" Type="http://schemas.openxmlformats.org/officeDocument/2006/relationships/hyperlink" Target="http://ru.wikipedia.org/wiki/%D0%A2%D1%80%D0%B8%D0%BE%D0%B4" TargetMode="External"/><Relationship Id="rId22" Type="http://schemas.openxmlformats.org/officeDocument/2006/relationships/hyperlink" Target="http://ru.wikipedia.org/wiki/%D0%98%D0%BA%D0%B5%D0%B4%D0%B0_%D0%9A%D0%B8%D0%BA%D1%83%D0%BD%D0%B0%D0%B5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96%D0%B0%D0%BA_%D0%91%D1%80%D0%B0%D0%BD%D0%B4%D0%B5%D0%BD%D0%B1%D0%B5%D1%80%D0%B3%D0%B5%D1%80&amp;action=edit&amp;redlink=1" TargetMode="External"/><Relationship Id="rId13" Type="http://schemas.openxmlformats.org/officeDocument/2006/relationships/hyperlink" Target="http://ru.wikipedia.org/wiki/%D0%9C%D0%B0%D0%BA%D1%81%D0%B8%D0%BC,_%D0%A5%D0%B0%D0%B9%D1%80%D0%B0%D0%BC_%D0%9F%D0%B5%D1%80%D1%81%D0%B8" TargetMode="External"/><Relationship Id="rId18" Type="http://schemas.openxmlformats.org/officeDocument/2006/relationships/hyperlink" Target="http://ru.wikipedia.org/wiki/%D0%92%D0%BE%D0%B7%D0%B4%D1%83%D1%88%D0%BD%D0%BE-%D1%80%D0%B5%D0%B0%D0%BA%D1%82%D0%B8%D0%B2%D0%BD%D1%8B%D0%B9_%D0%B4%D0%B2%D0%B8%D0%B3%D0%B0%D1%82%D0%B5%D0%BB%D1%8C" TargetMode="External"/><Relationship Id="rId3" Type="http://schemas.openxmlformats.org/officeDocument/2006/relationships/hyperlink" Target="http://ru.wikipedia.org/wiki/%D0%93%D0%B8%D1%80%D0%BE%D0%BA%D0%BE%D0%BC%D0%BF%D0%B0%D1%81" TargetMode="External"/><Relationship Id="rId21" Type="http://schemas.openxmlformats.org/officeDocument/2006/relationships/hyperlink" Target="http://ru.wikipedia.org/w/index.php?title=%D0%90%D0%BD%D1%80%D0%B8_%D0%A4%D0%B0%D0%B1%D1%80&amp;action=edit&amp;redlink=1" TargetMode="External"/><Relationship Id="rId7" Type="http://schemas.openxmlformats.org/officeDocument/2006/relationships/hyperlink" Target="http://ru.wikipedia.org/wiki/%D0%A6%D0%B5%D0%BB%D0%BB%D0%BE%D1%84%D0%B0%D0%BD" TargetMode="External"/><Relationship Id="rId12" Type="http://schemas.openxmlformats.org/officeDocument/2006/relationships/hyperlink" Target="http://ru.wikipedia.org/wiki/%D0%93%D0%BB%D1%83%D1%88%D0%B8%D1%82%D0%B5%D0%BB%D1%8C_(%D0%BE%D1%80%D1%83%D0%B6%D0%B5%D0%B9%D0%BD%D1%8B%D0%B9)" TargetMode="External"/><Relationship Id="rId17" Type="http://schemas.openxmlformats.org/officeDocument/2006/relationships/hyperlink" Target="http://ru.wikipedia.org/wiki/1910" TargetMode="External"/><Relationship Id="rId2" Type="http://schemas.openxmlformats.org/officeDocument/2006/relationships/hyperlink" Target="http://ru.wikipedia.org/wiki/1908" TargetMode="External"/><Relationship Id="rId16" Type="http://schemas.openxmlformats.org/officeDocument/2006/relationships/hyperlink" Target="http://ru.wikipedia.org/wiki/%D0%9A%D0%B5%D0%B3%D1%80%D0%B5%D1%81%D1%81,_%D0%90%D0%B4%D0%BE%D0%BB%D1%8C%D1%84" TargetMode="External"/><Relationship Id="rId20" Type="http://schemas.openxmlformats.org/officeDocument/2006/relationships/hyperlink" Target="http://ru.wikipedia.org/wiki/%D0%93%D0%B8%D0%B4%D1%80%D0%BE%D0%BF%D0%BB%D0%B0%D0%B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0%B0%D0%B1%D0%B5%D1%80,_%D0%A4%D1%80%D0%B8%D1%86" TargetMode="External"/><Relationship Id="rId11" Type="http://schemas.openxmlformats.org/officeDocument/2006/relationships/hyperlink" Target="http://ru.wikipedia.org/wiki/%D0%91%D0%B0%D0%BA%D0%B5%D0%BB%D0%B0%D0%BD%D0%B4,_%D0%9B%D0%B5%D0%BE_%D0%A5%D0%B5%D0%BD%D0%B4%D1%80%D0%B8%D0%BA" TargetMode="External"/><Relationship Id="rId5" Type="http://schemas.openxmlformats.org/officeDocument/2006/relationships/hyperlink" Target="http://ru.wikipedia.org/wiki/%D0%90%D0%BC%D0%BC%D0%B8%D0%B0%D0%BA" TargetMode="External"/><Relationship Id="rId15" Type="http://schemas.openxmlformats.org/officeDocument/2006/relationships/hyperlink" Target="http://ru.wikipedia.org/wiki/%D0%9F%D0%BE%D0%BB%D1%83%D0%B3%D1%83%D1%81%D0%B5%D0%BD%D0%B8%D1%87%D0%BD%D1%8B%D0%B9_%D0%B0%D0%B2%D1%82%D0%BE%D0%BC%D0%BE%D0%B1%D0%B8%D0%BB%D1%8C" TargetMode="External"/><Relationship Id="rId10" Type="http://schemas.openxmlformats.org/officeDocument/2006/relationships/hyperlink" Target="http://ru.wikipedia.org/wiki/%D0%91%D0%B0%D0%BA%D0%B5%D0%BB%D0%B8%D1%82" TargetMode="External"/><Relationship Id="rId19" Type="http://schemas.openxmlformats.org/officeDocument/2006/relationships/hyperlink" Target="http://ru.wikipedia.org/wiki/%D0%9A%D0%BE%D0%B0%D0%BD%D0%B4%D0%B0,_%D0%90%D0%BD%D1%80%D0%B8" TargetMode="External"/><Relationship Id="rId4" Type="http://schemas.openxmlformats.org/officeDocument/2006/relationships/hyperlink" Target="http://ru.wikipedia.org/wiki/%D0%90%D0%BD%D1%88%D1%8E%D1%82%D1%86-%D0%9A%D0%B5%D0%BC%D0%BF%D1%84%D0%B5,_%D0%93%D0%B5%D1%80%D0%BC%D0%B0%D0%BD" TargetMode="External"/><Relationship Id="rId9" Type="http://schemas.openxmlformats.org/officeDocument/2006/relationships/hyperlink" Target="http://ru.wikipedia.org/wiki/1909" TargetMode="External"/><Relationship Id="rId14" Type="http://schemas.openxmlformats.org/officeDocument/2006/relationships/hyperlink" Target="http://ru.wikipedia.org/w/index.php?title=%D0%97%D0%B2%D1%83%D0%BA%D0%BE%D0%BC%D0%B5%D1%82%D1%80%D0%B8%D1%87%D0%B5%D1%81%D0%BA%D0%B0%D1%8F_%D1%81%D1%82%D0%B0%D0%BD%D1%86%D0%B8%D1%8F&amp;action=edit&amp;redlink=1" TargetMode="External"/><Relationship Id="rId2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1с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86364"/>
            <a:ext cx="1964545" cy="157163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1с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372115"/>
            <a:ext cx="1857356" cy="1485885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11с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352810"/>
            <a:ext cx="4381488" cy="3505190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1сс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411033" cy="1928826"/>
          </a:xfrm>
          <a:prstGeom prst="rect">
            <a:avLst/>
          </a:prstGeom>
          <a:noFill/>
        </p:spPr>
      </p:pic>
      <p:pic>
        <p:nvPicPr>
          <p:cNvPr id="6" name="Picture 3" descr="C:\Documents and Settings\user\Рабочий стол\1сс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996" y="1"/>
            <a:ext cx="2411004" cy="1928802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silver-gear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2693" y="0"/>
            <a:ext cx="3929061" cy="3143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4282" y="2357430"/>
            <a:ext cx="2857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Изобретения начала </a:t>
            </a:r>
          </a:p>
          <a:p>
            <a:r>
              <a:rPr lang="ru-RU" sz="3200" b="1" dirty="0" smtClean="0"/>
              <a:t>20 века.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2428868"/>
            <a:ext cx="3000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Всеобщая история  - 9 класс</a:t>
            </a:r>
            <a:endParaRPr lang="ru-RU" sz="3200" b="1" dirty="0"/>
          </a:p>
        </p:txBody>
      </p:sp>
      <p:pic>
        <p:nvPicPr>
          <p:cNvPr id="8" name="Picture 2" descr="C:\Documents and Settings\user\Рабочий стол\шестеренк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6041541" y="1612424"/>
            <a:ext cx="2928957" cy="3275961"/>
          </a:xfrm>
          <a:prstGeom prst="rect">
            <a:avLst/>
          </a:prstGeom>
          <a:noFill/>
        </p:spPr>
      </p:pic>
      <p:pic>
        <p:nvPicPr>
          <p:cNvPr id="9" name="Picture 3" descr="C:\Documents and Settings\user\Рабочий стол\шестеренки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174346" y="1611580"/>
            <a:ext cx="2943202" cy="329189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071670" y="214290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Изобретения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57620" y="1643050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И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00430" y="3071810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открытия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14348" y="485776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Начала 20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857884" y="4857760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3600" b="1" dirty="0" smtClean="0"/>
              <a:t>века.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00364" y="650083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</a:t>
            </a:r>
            <a:r>
              <a:rPr lang="ru-RU" b="1" dirty="0" err="1" smtClean="0"/>
              <a:t>Курносов</a:t>
            </a:r>
            <a:r>
              <a:rPr lang="ru-RU" b="1" dirty="0" smtClean="0"/>
              <a:t> Ю.Б.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7153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1876 - Изобретение телефонного аппарата (А. Белл)</a:t>
            </a:r>
            <a:br>
              <a:rPr lang="ru-RU" b="1" dirty="0" smtClean="0"/>
            </a:br>
            <a:r>
              <a:rPr lang="ru-RU" b="1" dirty="0" smtClean="0"/>
              <a:t>1877 - Изобретение фонографа (Т. Эдисон)</a:t>
            </a:r>
            <a:br>
              <a:rPr lang="ru-RU" b="1" dirty="0" smtClean="0"/>
            </a:br>
            <a:r>
              <a:rPr lang="ru-RU" b="1" dirty="0" smtClean="0"/>
              <a:t>1878 - Изобретение трансформатора (П. Н. Яблочков)</a:t>
            </a:r>
            <a:br>
              <a:rPr lang="ru-RU" b="1" dirty="0" smtClean="0"/>
            </a:br>
            <a:r>
              <a:rPr lang="ru-RU" b="1" dirty="0" smtClean="0"/>
              <a:t>1879 - Изобретение лампы накаливания с угольной нитью (Т. Эдисон)</a:t>
            </a:r>
            <a:br>
              <a:rPr lang="ru-RU" b="1" dirty="0" smtClean="0"/>
            </a:br>
            <a:r>
              <a:rPr lang="ru-RU" b="1" dirty="0" smtClean="0"/>
              <a:t>1882 - Ввод в эксплуатацию первой электростанции (Т. Эдисон)</a:t>
            </a:r>
            <a:br>
              <a:rPr lang="ru-RU" b="1" dirty="0" smtClean="0"/>
            </a:br>
            <a:r>
              <a:rPr lang="ru-RU" b="1" dirty="0" smtClean="0"/>
              <a:t>1886 - Изобретение автомобиля</a:t>
            </a:r>
            <a:br>
              <a:rPr lang="ru-RU" b="1" dirty="0" smtClean="0"/>
            </a:br>
            <a:r>
              <a:rPr lang="ru-RU" b="1" dirty="0" smtClean="0"/>
              <a:t>1887 - Изобретение паровой турбины</a:t>
            </a:r>
            <a:br>
              <a:rPr lang="ru-RU" b="1" dirty="0" smtClean="0"/>
            </a:br>
            <a:r>
              <a:rPr lang="ru-RU" b="1" dirty="0" smtClean="0"/>
              <a:t>1888 - Изобретение генератора трехфазного тока (М. И. </a:t>
            </a:r>
            <a:r>
              <a:rPr lang="ru-RU" b="1" dirty="0" err="1" smtClean="0"/>
              <a:t>Доливо-Добровольский</a:t>
            </a:r>
            <a:r>
              <a:rPr lang="ru-RU" b="1" dirty="0" smtClean="0"/>
              <a:t>)</a:t>
            </a:r>
            <a:br>
              <a:rPr lang="ru-RU" b="1" dirty="0" smtClean="0"/>
            </a:br>
            <a:r>
              <a:rPr lang="ru-RU" b="1" dirty="0" smtClean="0"/>
              <a:t>1895 - Открытие рентгеновских лучей (В. К. Рентген)</a:t>
            </a:r>
            <a:br>
              <a:rPr lang="ru-RU" b="1" dirty="0" smtClean="0"/>
            </a:br>
            <a:r>
              <a:rPr lang="ru-RU" b="1" dirty="0" smtClean="0"/>
              <a:t>1895 - Изобретение радио (А. С. Попов)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6" name="Picture 2" descr="C:\Documents and Settings\user\Рабочий стол\Lath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459174"/>
            <a:ext cx="4044957" cy="3398826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11с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0612"/>
            <a:ext cx="2571735" cy="205738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11с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800613"/>
            <a:ext cx="2571736" cy="20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1895 - Изобретение кинематографа (братья Люмьер)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1896 - Открытие явления радиоактивности (А. Беккерель)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1896 - Изобретение двигателя внутреннего сгорания (Р. Дизель)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1897 - Получение патента на радио (Г. Маркони)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1897 - Открытие первой элементарной частицы - электрона (Дж. Томсон)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1897 - Разработка учения о высшей нервной деятельности (И. П. Павлов)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1899 - Открытие альфа- и бета-лучей (Э. Резерфорд)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1900 - Разработка квантовой теории (М. Планк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парово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324100"/>
            <a:ext cx="5181600" cy="453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0"/>
            <a:ext cx="850109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1900-е: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Крескограф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Джагдиш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Чандра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Бос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1901"/>
              </a:rPr>
              <a:t>1901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Ртутная лампа"/>
              </a:rPr>
              <a:t>Ртутная лампа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Питер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Хьюитт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1901: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Скрепка"/>
              </a:rPr>
              <a:t>Скрепка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Волер, Юхан"/>
              </a:rPr>
              <a:t>Юхан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Волер, Юхан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Волер, Юхан"/>
              </a:rPr>
              <a:t>Волер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1901: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Бритва"/>
              </a:rPr>
              <a:t>Бритва со сменным лезвием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Жиллетт, Кинг Кэмп"/>
              </a:rPr>
              <a:t>Кинг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Жиллетт, Кинг Кэмп"/>
              </a:rPr>
              <a:t>Жиллетт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1901: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Концевая мера"/>
              </a:rPr>
              <a:t>Концевая мера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Карл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Йоханссон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1902: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 tooltip="Радиотелефон"/>
              </a:rPr>
              <a:t>Радиотелефон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Поульсен, Вальдемар"/>
              </a:rPr>
              <a:t>Вальдемар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Поульсен, Вальдемар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Поульсен, Вальдемар"/>
              </a:rPr>
              <a:t>Поульсен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Фессенден, Реджинальд Обри"/>
              </a:rPr>
              <a:t>Реджинальд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Фессенден, Реджинальд Обри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Фессенден, Реджинальд Обри"/>
              </a:rPr>
              <a:t>Фессенден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1902: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 tooltip="Вискозное волокно"/>
              </a:rPr>
              <a:t>Вискозное волокно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Чарльз Кросс, Эдвард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Беван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Клайтон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Бидл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1902: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 tooltip="Кондиционирование воздуха"/>
              </a:rPr>
              <a:t>Кондиционирование воздуха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 tooltip="Уиллис Кэррьер (страница отсутствует)"/>
              </a:rPr>
              <a:t>Уиллис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 tooltip="Уиллис Кэррьер (страница отсутствует)"/>
              </a:rPr>
              <a:t>Кэррьер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1902: Получение азотной кислоты (процесс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Оствальда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 tooltip="Вильгельм Оствальд"/>
              </a:rPr>
              <a:t>Вильгельм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 tooltip="Вильгельм Оствальд"/>
              </a:rPr>
              <a:t>Оствальд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1902: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6" tooltip="Неоновая лампа"/>
              </a:rPr>
              <a:t>Неоновая лампа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Джордж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Клауде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7" tooltip="1903"/>
              </a:rPr>
              <a:t>1903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8" tooltip="Электрокардиограф"/>
              </a:rPr>
              <a:t>Электрокардиограф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9" tooltip="Эйнтховен, Виллем"/>
              </a:rPr>
              <a:t>Виллем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9" tooltip="Эйнтховен, Виллем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9" tooltip="Эйнтховен, Виллем"/>
              </a:rPr>
              <a:t>Эйнтховен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1903: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0" tooltip="Самолёт"/>
              </a:rPr>
              <a:t>Самолёт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1" tooltip="Братья Райт"/>
              </a:rPr>
              <a:t>Братья Райт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(первый практический полет)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1903: Бутылочная машина: Майкл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Оуэнс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869783u-960.jp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2357422" y="3643314"/>
            <a:ext cx="4286248" cy="3214686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vintage-car-free-clip-art-1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643702" y="4857762"/>
            <a:ext cx="2500298" cy="200023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vintage-car-free-clip-art-1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0" y="4972062"/>
            <a:ext cx="2357422" cy="1885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1903: Первый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Теплоход"/>
              </a:rPr>
              <a:t>теплоход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и одновременно первый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Электроход"/>
              </a:rPr>
              <a:t>дизель-электроход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Вандал (танкер)"/>
              </a:rPr>
              <a:t>танкер «Вандал»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): фирма «Товарищество братьев Нобель»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1903: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Термос"/>
              </a:rPr>
              <a:t>Термос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Рейнольд Бюргер (страница отсутствует)"/>
              </a:rPr>
              <a:t>Рейнольд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Рейнольд Бюргер (страница отсутствует)"/>
              </a:rPr>
              <a:t> Бюргер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de:Reinhold Burger"/>
              </a:rPr>
              <a:t>нем.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1904"/>
              </a:rPr>
              <a:t>1904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 tooltip="Электронная лампа"/>
              </a:rPr>
              <a:t>Вакуумный диод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Флеминг, Джон Амброз"/>
              </a:rPr>
              <a:t>Джон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Флеминг, Джон Амброз"/>
              </a:rPr>
              <a:t>Амброз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Флеминг, Джон Амброз"/>
              </a:rPr>
              <a:t> Флеминг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1904: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Силовые вилки и розетки для переменного тока"/>
              </a:rPr>
              <a:t>Розетка и вилка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Харви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Хаббелл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1904: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 tooltip="Миномёт"/>
              </a:rPr>
              <a:t>Миномёт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мичман Власов и капитан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Гобято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 tooltip="1906"/>
              </a:rPr>
              <a:t>1906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 tooltip="Триод"/>
              </a:rPr>
              <a:t>Триод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 tooltip="Форест, Ли де"/>
              </a:rPr>
              <a:t>Ли де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 tooltip="Форест, Ли де"/>
              </a:rPr>
              <a:t>Форест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1906: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6" tooltip="Гидролокатор"/>
              </a:rPr>
              <a:t>Гидролокатор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Льюис Никсон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1907: Бытовой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7" tooltip="Пылесос"/>
              </a:rPr>
              <a:t>пылесос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Джеймс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Спенглер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1907: Электрическая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8" tooltip="Стиральная машина"/>
              </a:rPr>
              <a:t>стиральная машина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Фишер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1907: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9" tooltip="Вертолёт"/>
              </a:rPr>
              <a:t>Вертолёт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Поль Корню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1907: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0" tooltip="Глутамат натрия"/>
              </a:rPr>
              <a:t>Глутамат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0" tooltip="Глутамат натрия"/>
              </a:rPr>
              <a:t> натрия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первая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1" tooltip="Пищевая добавка"/>
              </a:rPr>
              <a:t>пищевая добавка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2" tooltip="Икеда Кикунае"/>
              </a:rPr>
              <a:t>Икэда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2" tooltip="Икеда Кикунае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2" tooltip="Икеда Кикунае"/>
              </a:rPr>
              <a:t>Кикунаэ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603.jp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2214546" y="3428999"/>
            <a:ext cx="4701269" cy="3429001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2277_2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5239467" y="571480"/>
            <a:ext cx="3904533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0"/>
            <a:ext cx="807246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1908"/>
              </a:rPr>
              <a:t>1908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Гирокомпас"/>
              </a:rPr>
              <a:t>Гирокомпас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Аншютц-Кемпфе, Герман"/>
              </a:rPr>
              <a:t>Герман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Аншютц-Кемпфе, Герман"/>
              </a:rPr>
              <a:t>Аншютц-Кемпфе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1908: Синтез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Аммиак"/>
              </a:rPr>
              <a:t>аммиака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Габер, Фриц"/>
              </a:rPr>
              <a:t>Фриц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Габер, Фриц"/>
              </a:rPr>
              <a:t>Габер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1908: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Целлофан"/>
              </a:rPr>
              <a:t>Целлофан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Жак Бранденбергер (страница отсутствует)"/>
              </a:rPr>
              <a:t>Жак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Жак Бранденбергер (страница отсутствует)"/>
              </a:rPr>
              <a:t>Бранденбергер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 tooltip="1909"/>
              </a:rPr>
              <a:t>1909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Бакелит"/>
              </a:rPr>
              <a:t>Бакелит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Бакеланд, Лео Хендрик"/>
              </a:rPr>
              <a:t>Лео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Бакеланд, Лео Хендрик"/>
              </a:rPr>
              <a:t>Бакеланд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1909: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 tooltip="Глушитель (оружейный)"/>
              </a:rPr>
              <a:t>Оружейный глушитель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 tooltip="Максим, Хайрам Перси"/>
              </a:rPr>
              <a:t>Хайрам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 tooltip="Максим, Хайрам Перси"/>
              </a:rPr>
              <a:t> Перси Максим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1909: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 tooltip="Звукометрическая станция (страница отсутствует)"/>
              </a:rPr>
              <a:t>Звукометрическая станция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1909: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 tooltip="Полугусеничный автомобиль"/>
              </a:rPr>
              <a:t>Полугусеничный автомобиль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6" tooltip="Кегресс, Адольф"/>
              </a:rPr>
              <a:t>А.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6" tooltip="Кегресс, Адольф"/>
              </a:rPr>
              <a:t>Кегресс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7" tooltip="1910"/>
              </a:rPr>
              <a:t>1910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Самолёт с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8" tooltip="Воздушно-реактивный двигатель"/>
              </a:rPr>
              <a:t>воздушно-реактивным двигателем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9" tooltip="Коанда, Анри"/>
              </a:rPr>
              <a:t>Анри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9" tooltip="Коанда, Анри"/>
              </a:rPr>
              <a:t>Коанда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1910: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0" tooltip="Гидроплан"/>
              </a:rPr>
              <a:t>Гидроплан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B4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1" tooltip="Анри Фабр (страница отсутствует)"/>
              </a:rPr>
              <a:t>Анри Фабр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izobreteniya-auto-fary-starter-zazhiganie.jpe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1142976" y="2571744"/>
            <a:ext cx="6908052" cy="4286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1419299363_murom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14285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Аэроплан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1885884_izobreteniya-19-veka-fotograf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5" y="0"/>
            <a:ext cx="913385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Фотоаппарат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643578"/>
            <a:ext cx="2786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Какие науки позволили создать этот прибор ?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5643578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Из каких операций</a:t>
            </a:r>
          </a:p>
          <a:p>
            <a:r>
              <a:rPr lang="ru-RU" sz="2400" b="1" dirty="0" smtClean="0"/>
              <a:t>состоит работа </a:t>
            </a:r>
          </a:p>
          <a:p>
            <a:r>
              <a:rPr lang="ru-RU" sz="2400" b="1" dirty="0" smtClean="0"/>
              <a:t>фотографа ?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800px-Daimler_First_Motorcycl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086" y="1714488"/>
            <a:ext cx="4810914" cy="3476637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wa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4286250" cy="4895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357166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Стиральная машинка и мотоцикл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6072206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чем значение этого</a:t>
            </a:r>
          </a:p>
          <a:p>
            <a:r>
              <a:rPr lang="ru-RU" sz="2400" b="1" dirty="0" smtClean="0"/>
              <a:t>изобретения ?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71934" y="6000768"/>
            <a:ext cx="507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 какой области человеческой</a:t>
            </a:r>
          </a:p>
          <a:p>
            <a:r>
              <a:rPr lang="ru-RU" sz="2400" b="1" dirty="0" smtClean="0"/>
              <a:t>деятельности относится механизм ?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3-Водолей -EdisonPhonograp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8289" y="2000240"/>
            <a:ext cx="4965711" cy="485776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on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978028"/>
            <a:ext cx="4143372" cy="487997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500042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  Фонограф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00298" y="1285860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В чем значение звукозаписи ?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92-620x4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109663"/>
            <a:ext cx="5905500" cy="46386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357166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Телеграф -телеграфный ключ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5929330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чем значение новых средств связи ? Какие будут</a:t>
            </a:r>
          </a:p>
          <a:p>
            <a:r>
              <a:rPr lang="ru-RU" sz="2000" b="1" dirty="0" smtClean="0"/>
              <a:t>            их дальнейшие усовершенствования ?</a:t>
            </a:r>
            <a:endParaRPr lang="ru-RU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443810" cy="3767139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1302283883403mashink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6801" y="1357298"/>
            <a:ext cx="4377199" cy="37449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642918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Утюг и швейная машинка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286388"/>
            <a:ext cx="5643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Термины по теме : наука  техника  культура  ученый  изобретатель </a:t>
            </a:r>
          </a:p>
          <a:p>
            <a:r>
              <a:rPr lang="ru-RU" sz="2400" b="1" dirty="0" smtClean="0"/>
              <a:t>изобретение  открытие  образование</a:t>
            </a:r>
          </a:p>
          <a:p>
            <a:r>
              <a:rPr lang="ru-RU" sz="2400" b="1" dirty="0" smtClean="0"/>
              <a:t>исследование  исследователь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5286388"/>
            <a:ext cx="4357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институт  академия  школа  лаборатория  эксперимент</a:t>
            </a:r>
          </a:p>
          <a:p>
            <a:r>
              <a:rPr lang="ru-RU" sz="2400" b="1" dirty="0" smtClean="0"/>
              <a:t>       научное звание  студент</a:t>
            </a:r>
          </a:p>
          <a:p>
            <a:r>
              <a:rPr lang="ru-RU" sz="2400" b="1" dirty="0" smtClean="0"/>
              <a:t>станок  машина  инструменты</a:t>
            </a:r>
          </a:p>
          <a:p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autowp.ru_benz_velo_7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8992" y="50004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Автомобиль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tramvay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6626" y="1571612"/>
            <a:ext cx="3827036" cy="250033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f8666f8d5673da5a4cd4dcf1cd7fb425_398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0"/>
            <a:ext cx="7072330" cy="68305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28572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Электрочайник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1844 - Ввод в эксплуатацию пишущего электромагнитного телеграфа (С. Морзе)</a:t>
            </a:r>
            <a:br>
              <a:rPr lang="ru-RU" b="1" dirty="0" smtClean="0"/>
            </a:br>
            <a:r>
              <a:rPr lang="ru-RU" b="1" dirty="0" smtClean="0"/>
              <a:t>1851 - Изобретение швейной машинки с ножным приводом (И. М. Зингер)</a:t>
            </a:r>
            <a:br>
              <a:rPr lang="ru-RU" b="1" dirty="0" smtClean="0"/>
            </a:br>
            <a:r>
              <a:rPr lang="ru-RU" b="1" dirty="0" smtClean="0"/>
              <a:t>1859 - Публикация книги "Происхождение видов путем естественного отбора, или Сохранение благоприятствуемых пород в борьбе за жизнь" (Ч. Дарвин)</a:t>
            </a:r>
            <a:br>
              <a:rPr lang="ru-RU" b="1" dirty="0" smtClean="0"/>
            </a:br>
            <a:r>
              <a:rPr lang="ru-RU" b="1" dirty="0" smtClean="0"/>
              <a:t>1863 - Ввод в эксплуатацию первой линии подземной железной дороги в Лондоне</a:t>
            </a:r>
            <a:br>
              <a:rPr lang="ru-RU" b="1" dirty="0" smtClean="0"/>
            </a:br>
            <a:r>
              <a:rPr lang="ru-RU" b="1" dirty="0" smtClean="0"/>
              <a:t>1864 - Изобретение нового способа выплавки стали (П. Мартен)</a:t>
            </a:r>
            <a:br>
              <a:rPr lang="ru-RU" b="1" dirty="0" smtClean="0"/>
            </a:br>
            <a:r>
              <a:rPr lang="ru-RU" b="1" dirty="0" smtClean="0"/>
              <a:t>1865 - Открытие законов наследственности (Г. Мендель)</a:t>
            </a:r>
            <a:br>
              <a:rPr lang="ru-RU" b="1" dirty="0" smtClean="0"/>
            </a:br>
            <a:r>
              <a:rPr lang="ru-RU" b="1" dirty="0" smtClean="0"/>
              <a:t>1869 - Открытие периодической системы элементов (Д. И. Менделеев)</a:t>
            </a:r>
            <a:br>
              <a:rPr lang="ru-RU" b="1" dirty="0" smtClean="0"/>
            </a:br>
            <a:r>
              <a:rPr lang="ru-RU" b="1" dirty="0" smtClean="0"/>
              <a:t>1872 - Изобретение электрической лампы накаливания с вольфрамовой нитью (А. Н. Лодыгин)</a:t>
            </a:r>
            <a:br>
              <a:rPr lang="ru-RU" b="1" dirty="0" smtClean="0"/>
            </a:br>
            <a:r>
              <a:rPr lang="ru-RU" b="1" dirty="0" smtClean="0"/>
              <a:t>1876 - Изобретение первого источника электрического освещения (П. Н. Яблочков)</a:t>
            </a:r>
            <a:br>
              <a:rPr lang="ru-RU" b="1" dirty="0" smtClean="0"/>
            </a:br>
            <a:r>
              <a:rPr lang="ru-RU" b="1" dirty="0" smtClean="0"/>
              <a:t>1876 - Изобретение телефонного аппарата (А. Белл)</a:t>
            </a:r>
            <a:br>
              <a:rPr lang="ru-RU" b="1" dirty="0" smtClean="0"/>
            </a:br>
            <a:r>
              <a:rPr lang="ru-RU" b="1" dirty="0" smtClean="0"/>
              <a:t>1877 - Изобретение фонографа (Т. Эдисон)</a:t>
            </a:r>
            <a:br>
              <a:rPr lang="ru-RU" b="1" dirty="0" smtClean="0"/>
            </a:br>
            <a:r>
              <a:rPr lang="ru-RU" b="1" dirty="0" smtClean="0"/>
              <a:t>1878 - Изобретение трансформатора (П. Н. Яблочков</a:t>
            </a:r>
            <a:endParaRPr lang="ru-RU" b="1" dirty="0"/>
          </a:p>
        </p:txBody>
      </p:sp>
      <p:pic>
        <p:nvPicPr>
          <p:cNvPr id="2050" name="Picture 2" descr="C:\Documents and Settings\user\Рабочий стол\svei-01-08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214818"/>
            <a:ext cx="4618463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164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85</cp:revision>
  <dcterms:created xsi:type="dcterms:W3CDTF">2017-04-10T04:34:57Z</dcterms:created>
  <dcterms:modified xsi:type="dcterms:W3CDTF">2017-08-30T10:27:11Z</dcterms:modified>
</cp:coreProperties>
</file>