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49" d="100"/>
          <a:sy n="49" d="100"/>
        </p:scale>
        <p:origin x="-102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2D27D-92A7-4C9F-86EC-3A4F6FD3F07B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3B13C-E60C-4284-A6DE-A2C8E3123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74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B13C-E60C-4284-A6DE-A2C8E31235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191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E74441-04A9-44FF-822A-D63E4F9A3E88}" type="datetimeFigureOut">
              <a:rPr lang="ru-RU" smtClean="0"/>
              <a:t>28.08.2017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DD7602-28A6-4FF1-817C-FFD6B66BAE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309320"/>
            <a:ext cx="7232848" cy="360040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rgbClr val="FF0000"/>
                </a:solidFill>
              </a:rPr>
              <a:t>Выполнили воспитатели: Савченко Л. В, </a:t>
            </a:r>
            <a:r>
              <a:rPr lang="ru-RU" sz="1200" dirty="0" smtClean="0">
                <a:solidFill>
                  <a:srgbClr val="FF0000"/>
                </a:solidFill>
              </a:rPr>
              <a:t>657</a:t>
            </a:r>
            <a:r>
              <a:rPr lang="ru-RU" sz="1200" dirty="0" smtClean="0">
                <a:solidFill>
                  <a:srgbClr val="FF0000"/>
                </a:solidFill>
              </a:rPr>
              <a:t>, 1 отделение группа №3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3371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Неделя игры и игрушки! Сюжетно ролевые!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садик\IMG_57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77" y="559199"/>
            <a:ext cx="3024336" cy="1825362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садик\IMG_57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205" y="764704"/>
            <a:ext cx="2733898" cy="20504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садик\IMG_57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711" y="578712"/>
            <a:ext cx="2552243" cy="191418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садик\IMG_57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80" y="3573016"/>
            <a:ext cx="2736303" cy="219927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садик\IMG_574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53" y="3573016"/>
            <a:ext cx="3024336" cy="226825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садик\IMG_575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651" y="3261240"/>
            <a:ext cx="2483969" cy="18629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67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8236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</a:rPr>
              <a:t>Неделя игры и игрушек! Беседа история игрушки!</a:t>
            </a:r>
            <a:endParaRPr lang="ru-RU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72067" y="6309320"/>
            <a:ext cx="7408333" cy="360040"/>
          </a:xfrm>
        </p:spPr>
        <p:txBody>
          <a:bodyPr>
            <a:normAutofit/>
          </a:bodyPr>
          <a:lstStyle/>
          <a:p>
            <a:pPr lvl="5"/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Выполнили воспитатели:, Савченко Л. В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.,1 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</a:rPr>
              <a:t>отделение группа 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</a:rPr>
              <a:t>№3</a:t>
            </a:r>
          </a:p>
        </p:txBody>
      </p:sp>
      <p:pic>
        <p:nvPicPr>
          <p:cNvPr id="2050" name="Picture 2" descr="C:\Users\User\Desktop\садик\IMG_57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8186" y="1315777"/>
            <a:ext cx="2781716" cy="2086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адик\IMG_57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5580112" y="1320633"/>
            <a:ext cx="3096316" cy="23222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садик\IMG_57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53534"/>
            <a:ext cx="2676804" cy="20076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садик\IMG_57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23209"/>
            <a:ext cx="3024336" cy="2268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90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309320"/>
            <a:ext cx="6512511" cy="360040"/>
          </a:xfrm>
        </p:spPr>
        <p:txBody>
          <a:bodyPr/>
          <a:lstStyle/>
          <a:p>
            <a:r>
              <a:rPr lang="ru-RU" sz="1000" dirty="0" smtClean="0">
                <a:solidFill>
                  <a:schemeClr val="accent4">
                    <a:lumMod val="75000"/>
                  </a:schemeClr>
                </a:solidFill>
              </a:rPr>
              <a:t>Выполнили воспитатели дошкольное отделение №1 группа №3 </a:t>
            </a:r>
            <a:r>
              <a:rPr lang="ru-RU" sz="1000" dirty="0" smtClean="0">
                <a:solidFill>
                  <a:schemeClr val="accent4">
                    <a:lumMod val="75000"/>
                  </a:schemeClr>
                </a:solidFill>
              </a:rPr>
              <a:t>.  </a:t>
            </a:r>
            <a:r>
              <a:rPr lang="ru-RU" sz="1000" dirty="0" smtClean="0">
                <a:solidFill>
                  <a:schemeClr val="accent4">
                    <a:lumMod val="75000"/>
                  </a:schemeClr>
                </a:solidFill>
              </a:rPr>
              <a:t>Савченко Л. В.</a:t>
            </a:r>
            <a:endParaRPr lang="ru-RU" sz="1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60648"/>
            <a:ext cx="6400800" cy="43204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Неделя игры и игрушки!</a:t>
            </a:r>
            <a:endParaRPr lang="ru-RU" sz="1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Users\User\AppData\Local\Temp\Rar$DRa0.606\DSC027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93" y="1219958"/>
            <a:ext cx="4190208" cy="23569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AppData\Local\Temp\Rar$DRa0.467\DSC027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418" y="1207722"/>
            <a:ext cx="4211960" cy="23692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AppData\Local\Temp\Rar$DRa0.169\DSC028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875923" cy="21802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Temp\Rar$DRa0.609\DSC028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376" y="3789040"/>
            <a:ext cx="3875923" cy="218020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84658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129</TotalTime>
  <Words>66</Words>
  <Application>Microsoft Office PowerPoint</Application>
  <PresentationFormat>Экран 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Неделя игры и игрушки! Сюжетно ролевые!</vt:lpstr>
      <vt:lpstr>Неделя игры и игрушек! Беседа история игрушки!</vt:lpstr>
      <vt:lpstr>Выполнили воспитатели дошкольное отделение №1 группа №3 .  Савченко Л. 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игры и игрушки</dc:title>
  <dc:creator>User</dc:creator>
  <cp:lastModifiedBy>User</cp:lastModifiedBy>
  <cp:revision>12</cp:revision>
  <dcterms:created xsi:type="dcterms:W3CDTF">2016-10-22T18:07:31Z</dcterms:created>
  <dcterms:modified xsi:type="dcterms:W3CDTF">2017-08-28T16:59:12Z</dcterms:modified>
</cp:coreProperties>
</file>