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7D416-95D1-470E-A78D-04CD55EB7CA9}" type="datetimeFigureOut">
              <a:rPr lang="ru-RU" smtClean="0"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30014-E3C3-426E-AEC2-CE2D23CDB3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70811_100723.jpg"/>
          <p:cNvPicPr>
            <a:picLocks noChangeAspect="1"/>
          </p:cNvPicPr>
          <p:nvPr/>
        </p:nvPicPr>
        <p:blipFill>
          <a:blip r:embed="rId2" cstate="print"/>
          <a:srcRect b="17148"/>
          <a:stretch>
            <a:fillRect/>
          </a:stretch>
        </p:blipFill>
        <p:spPr>
          <a:xfrm>
            <a:off x="6143636" y="928670"/>
            <a:ext cx="2780721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70811_100825.jpg"/>
          <p:cNvPicPr>
            <a:picLocks noChangeAspect="1"/>
          </p:cNvPicPr>
          <p:nvPr/>
        </p:nvPicPr>
        <p:blipFill>
          <a:blip r:embed="rId3" cstate="print"/>
          <a:srcRect t="1926" b="15221"/>
          <a:stretch>
            <a:fillRect/>
          </a:stretch>
        </p:blipFill>
        <p:spPr>
          <a:xfrm>
            <a:off x="214282" y="928670"/>
            <a:ext cx="2780721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70811_1013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000240"/>
            <a:ext cx="2780721" cy="37076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857356" y="71414"/>
            <a:ext cx="5941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Август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Развлечение «Олимпиада в «Ручейке»</a:t>
            </a:r>
            <a:endParaRPr lang="ru-RU" sz="2400" b="1" cap="all" dirty="0">
              <a:ln w="9000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70811_1023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1142984"/>
            <a:ext cx="2459250" cy="3279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70811_102808.jpg"/>
          <p:cNvPicPr>
            <a:picLocks noChangeAspect="1"/>
          </p:cNvPicPr>
          <p:nvPr/>
        </p:nvPicPr>
        <p:blipFill>
          <a:blip r:embed="rId3" cstate="print"/>
          <a:srcRect b="49891"/>
          <a:stretch>
            <a:fillRect/>
          </a:stretch>
        </p:blipFill>
        <p:spPr>
          <a:xfrm>
            <a:off x="3214678" y="3071810"/>
            <a:ext cx="2887878" cy="2357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70811_1033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071546"/>
            <a:ext cx="2459250" cy="3279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70811_103257.jpg"/>
          <p:cNvPicPr>
            <a:picLocks noChangeAspect="1"/>
          </p:cNvPicPr>
          <p:nvPr/>
        </p:nvPicPr>
        <p:blipFill>
          <a:blip r:embed="rId5" cstate="print"/>
          <a:srcRect b="36956"/>
          <a:stretch>
            <a:fillRect/>
          </a:stretch>
        </p:blipFill>
        <p:spPr>
          <a:xfrm>
            <a:off x="3357554" y="571480"/>
            <a:ext cx="2643206" cy="2214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70811_1036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500438"/>
            <a:ext cx="2357454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70811_104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5067" y="142852"/>
            <a:ext cx="2357454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70811_1044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3500438"/>
            <a:ext cx="2357454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70811_1044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142852"/>
            <a:ext cx="2357454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Валюшка</dc:creator>
  <cp:lastModifiedBy>Валюшка</cp:lastModifiedBy>
  <cp:revision>2</cp:revision>
  <dcterms:created xsi:type="dcterms:W3CDTF">2017-08-21T14:25:06Z</dcterms:created>
  <dcterms:modified xsi:type="dcterms:W3CDTF">2017-08-21T14:41:00Z</dcterms:modified>
</cp:coreProperties>
</file>