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325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325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0236D4-0A7F-4B94-B52C-3F1A799988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2405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2D451-A87A-4DBC-A695-6ED1C95042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052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2DE04-66DF-4BE8-B35B-B538F6C62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660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F21D-F33C-423A-8F49-5F626AB5F9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935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D3755-F8AB-484D-8776-8C214848B6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705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FC51-9CAE-4615-BFE9-14DAB952F0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8542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0F007-552C-43B9-8F64-65E8BC501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15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8162A-469E-4B6E-9205-CAAA6BEB80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68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909C4-6AA3-4AEE-945D-DA5903C12C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616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6F516-1511-4983-B295-0FCF2E2142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112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0B61D-6FD3-468E-8C2A-AC759A38A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873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23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3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3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3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3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22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22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22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1A7F355-0704-49FF-80AB-6D6C201E29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223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223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Урок обществознания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Учитель Добрынина Вера Сергеевна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81000" y="2286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Мастер — человек, достигший высокого мастерства  в своем деле, вкладывающий в свой труд смекалку, творчество, делающий предметы необычные и оригинальные.</a:t>
            </a:r>
          </a:p>
        </p:txBody>
      </p:sp>
      <p:pic>
        <p:nvPicPr>
          <p:cNvPr id="12292" name="Picture 5" descr="moskva-master_predlagaet_256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971800"/>
            <a:ext cx="38481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Люди творческих профессий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13316" name="Picture 5" descr="i?id=7642ebe90c0d8cef0349565a09eac2d9&amp;n=33&amp;h=215&amp;w=2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274320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6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5" r="34694"/>
          <a:stretch>
            <a:fillRect/>
          </a:stretch>
        </p:blipFill>
        <p:spPr bwMode="auto">
          <a:xfrm>
            <a:off x="3276600" y="1752600"/>
            <a:ext cx="25812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9" descr="i?id=0c4993fa128f573bc237126e60bac9fe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962400"/>
            <a:ext cx="33528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Формы ремесел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домашнее ремесло — в условиях натурального хозяйства;</a:t>
            </a:r>
          </a:p>
          <a:p>
            <a:pPr eaLnBrk="1" hangingPunct="1">
              <a:defRPr/>
            </a:pPr>
            <a:r>
              <a:rPr lang="ru-RU" altLang="ru-RU" smtClean="0"/>
              <a:t>ремесло на заказ — в условиях разложения натурального хозяйства; </a:t>
            </a:r>
          </a:p>
          <a:p>
            <a:pPr eaLnBrk="1" hangingPunct="1">
              <a:defRPr/>
            </a:pPr>
            <a:r>
              <a:rPr lang="ru-RU" altLang="ru-RU" smtClean="0"/>
              <a:t>ремесло на рынок. С возникновением ремесла на заказ и особенно на рынок связано появление и развитие городов как ремесленно-торговых центров.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Виды ремесла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кузнечное </a:t>
            </a:r>
          </a:p>
          <a:p>
            <a:pPr eaLnBrk="1" hangingPunct="1">
              <a:defRPr/>
            </a:pPr>
            <a:r>
              <a:rPr lang="ru-RU" altLang="ru-RU" smtClean="0"/>
              <a:t>гончарное </a:t>
            </a:r>
          </a:p>
          <a:p>
            <a:pPr eaLnBrk="1" hangingPunct="1">
              <a:defRPr/>
            </a:pPr>
            <a:r>
              <a:rPr lang="ru-RU" altLang="ru-RU" smtClean="0"/>
              <a:t>плотницкое </a:t>
            </a:r>
          </a:p>
          <a:p>
            <a:pPr eaLnBrk="1" hangingPunct="1">
              <a:defRPr/>
            </a:pPr>
            <a:r>
              <a:rPr lang="ru-RU" altLang="ru-RU" smtClean="0"/>
              <a:t>столярное </a:t>
            </a:r>
          </a:p>
          <a:p>
            <a:pPr eaLnBrk="1" hangingPunct="1">
              <a:defRPr/>
            </a:pPr>
            <a:r>
              <a:rPr lang="ru-RU" altLang="ru-RU" smtClean="0"/>
              <a:t>портняжное</a:t>
            </a:r>
          </a:p>
        </p:txBody>
      </p:sp>
      <p:pic>
        <p:nvPicPr>
          <p:cNvPr id="15364" name="Picture 5" descr="28077e811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95800"/>
            <a:ext cx="2133600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 descr="post-1590290-14401419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143000"/>
            <a:ext cx="21113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9" descr="92343v82a52d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114800"/>
            <a:ext cx="25908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1" descr="hello_html_m2f8c78e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0"/>
            <a:ext cx="2409825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3" descr="skazki-007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800"/>
            <a:ext cx="223202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Синквеин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1 строка – тема</a:t>
            </a:r>
          </a:p>
          <a:p>
            <a:pPr eaLnBrk="1" hangingPunct="1">
              <a:defRPr/>
            </a:pPr>
            <a:r>
              <a:rPr lang="ru-RU" altLang="ru-RU" smtClean="0"/>
              <a:t>2 строка – два прилагательных</a:t>
            </a:r>
          </a:p>
          <a:p>
            <a:pPr eaLnBrk="1" hangingPunct="1">
              <a:defRPr/>
            </a:pPr>
            <a:r>
              <a:rPr lang="ru-RU" altLang="ru-RU" smtClean="0"/>
              <a:t>3 строка – три глагола</a:t>
            </a:r>
          </a:p>
          <a:p>
            <a:pPr eaLnBrk="1" hangingPunct="1">
              <a:defRPr/>
            </a:pPr>
            <a:r>
              <a:rPr lang="ru-RU" altLang="ru-RU" smtClean="0"/>
              <a:t>4 строка – фраза, несущая определенный смысл.</a:t>
            </a:r>
          </a:p>
          <a:p>
            <a:pPr eaLnBrk="1" hangingPunct="1">
              <a:defRPr/>
            </a:pPr>
            <a:r>
              <a:rPr lang="ru-RU" altLang="ru-RU" smtClean="0"/>
              <a:t>5 строка – ассоциация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ДУРТ И ОВТСЕЧРОВТ.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533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Труд и творчество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5124" name="Picture 7" descr="d1f5d17fe653f61288d22ba3b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19400"/>
            <a:ext cx="4343400" cy="35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12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План: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Что такое творчество?</a:t>
            </a:r>
          </a:p>
          <a:p>
            <a:pPr eaLnBrk="1" hangingPunct="1">
              <a:defRPr/>
            </a:pPr>
            <a:r>
              <a:rPr lang="ru-RU" altLang="ru-RU" dirty="0" smtClean="0"/>
              <a:t>Чем отличается труд человека от «труда» животных?</a:t>
            </a:r>
          </a:p>
          <a:p>
            <a:pPr eaLnBrk="1" hangingPunct="1">
              <a:defRPr/>
            </a:pPr>
            <a:r>
              <a:rPr lang="ru-RU" altLang="ru-RU" dirty="0" smtClean="0"/>
              <a:t>Кто такие мастер и ремесленник?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Творчество- это…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800" smtClean="0"/>
              <a:t>выражение своих эмоций и чувств.</a:t>
            </a:r>
          </a:p>
          <a:p>
            <a:pPr eaLnBrk="1" hangingPunct="1">
              <a:defRPr/>
            </a:pPr>
            <a:r>
              <a:rPr lang="ru-RU" altLang="ru-RU" sz="2800" smtClean="0"/>
              <a:t>деятельность, порождающая новые ценности, идеи, самого человека как творца.</a:t>
            </a:r>
          </a:p>
          <a:p>
            <a:pPr eaLnBrk="1" hangingPunct="1">
              <a:defRPr/>
            </a:pPr>
            <a:r>
              <a:rPr lang="ru-RU" altLang="ru-RU" sz="2800" smtClean="0"/>
              <a:t>деятельность, порождающая нечто качественно новое, никогда ранее не 	существовавшее.</a:t>
            </a:r>
          </a:p>
          <a:p>
            <a:pPr eaLnBrk="1" hangingPunct="1">
              <a:defRPr/>
            </a:pPr>
            <a:r>
              <a:rPr lang="ru-RU" altLang="ru-RU" sz="2800" smtClean="0"/>
              <a:t>процесс радостного, позитивного познания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«Труд» животных:</a:t>
            </a:r>
          </a:p>
        </p:txBody>
      </p:sp>
      <p:pic>
        <p:nvPicPr>
          <p:cNvPr id="8195" name="Picture 5" descr="2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2857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03000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28956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9" descr="81892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05000"/>
            <a:ext cx="274320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1" descr="03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86200"/>
            <a:ext cx="30861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3" descr="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34099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Труд человека: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9220" name="Picture 5" descr="rabota-v-letnie-kaniku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7" descr="897d8e55d4545e4825e5eecbae1e31a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76400"/>
            <a:ext cx="2892425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 descr="1399921648_trud_b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219200"/>
            <a:ext cx="3203575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1" descr="1239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114800"/>
            <a:ext cx="5715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3048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Ремесло – это деятельность человека по производству различных важных и нужных для жизни предметов.</a:t>
            </a:r>
          </a:p>
        </p:txBody>
      </p:sp>
      <p:pic>
        <p:nvPicPr>
          <p:cNvPr id="10244" name="Picture 5" descr="100783-1024x5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67000"/>
            <a:ext cx="3124200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7" descr="229745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590800"/>
            <a:ext cx="36957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9" descr="wiki-designsvn-handicraft-thu-cong-my-nghe-la-gi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724400"/>
            <a:ext cx="26289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Ремесленник - человек, владеющий ремеслом, умеющий делать полезные вещи.</a:t>
            </a:r>
          </a:p>
        </p:txBody>
      </p:sp>
      <p:pic>
        <p:nvPicPr>
          <p:cNvPr id="11268" name="Picture 5" descr="moskovskih-remeslennikov-otpravjat-v-germanij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085975"/>
            <a:ext cx="32004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partial-work-his-gu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4229100" cy="275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 descr="64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572000"/>
            <a:ext cx="280035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145</TotalTime>
  <Words>145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Wingdings</vt:lpstr>
      <vt:lpstr>Calibri</vt:lpstr>
      <vt:lpstr>Трава</vt:lpstr>
      <vt:lpstr>Урок обществознания</vt:lpstr>
      <vt:lpstr>ДУРТ И ОВТСЕЧРОВТ. </vt:lpstr>
      <vt:lpstr>Труд и творчество</vt:lpstr>
      <vt:lpstr>План:</vt:lpstr>
      <vt:lpstr>Творчество- это… </vt:lpstr>
      <vt:lpstr>«Труд» животных:</vt:lpstr>
      <vt:lpstr>Труд человека:</vt:lpstr>
      <vt:lpstr>Презентация PowerPoint</vt:lpstr>
      <vt:lpstr>Презентация PowerPoint</vt:lpstr>
      <vt:lpstr>Презентация PowerPoint</vt:lpstr>
      <vt:lpstr>Люди творческих профессий</vt:lpstr>
      <vt:lpstr>Формы ремесел</vt:lpstr>
      <vt:lpstr>Виды ремесла</vt:lpstr>
      <vt:lpstr>Синквеин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d</cp:lastModifiedBy>
  <cp:revision>4</cp:revision>
  <cp:lastPrinted>1601-01-01T00:00:00Z</cp:lastPrinted>
  <dcterms:created xsi:type="dcterms:W3CDTF">2017-02-12T15:55:57Z</dcterms:created>
  <dcterms:modified xsi:type="dcterms:W3CDTF">2017-02-14T18:05:43Z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