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5" autoAdjust="0"/>
    <p:restoredTop sz="94688" autoAdjust="0"/>
  </p:normalViewPr>
  <p:slideViewPr>
    <p:cSldViewPr>
      <p:cViewPr varScale="1">
        <p:scale>
          <a:sx n="110" d="100"/>
          <a:sy n="110" d="100"/>
        </p:scale>
        <p:origin x="-1632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7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Уголок ПДД</a:t>
            </a:r>
            <a:endParaRPr lang="ru-RU" sz="7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4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Старший дошкольный возраст </a:t>
            </a:r>
            <a:endParaRPr lang="ru-RU" sz="44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Игровые поля с прикладами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 descr="DSC0665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87624" y="2564904"/>
            <a:ext cx="3528392" cy="2646294"/>
          </a:xfrm>
          <a:ln w="57150">
            <a:solidFill>
              <a:srgbClr val="FFC000"/>
            </a:solidFill>
          </a:ln>
        </p:spPr>
      </p:pic>
      <p:pic>
        <p:nvPicPr>
          <p:cNvPr id="5" name="Рисунок 4" descr="DSC0665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4048" y="3933056"/>
            <a:ext cx="3672408" cy="2754306"/>
          </a:xfrm>
          <a:prstGeom prst="rect">
            <a:avLst/>
          </a:prstGeom>
          <a:ln w="57150">
            <a:solidFill>
              <a:srgbClr val="00B050"/>
            </a:solidFill>
          </a:ln>
        </p:spPr>
      </p:pic>
      <p:pic>
        <p:nvPicPr>
          <p:cNvPr id="6" name="Содержимое 3" descr="DSC06691.JPG"/>
          <p:cNvPicPr>
            <a:picLocks noChangeAspect="1"/>
          </p:cNvPicPr>
          <p:nvPr/>
        </p:nvPicPr>
        <p:blipFill>
          <a:blip r:embed="rId4" cstate="print"/>
          <a:srcRect t="24904"/>
          <a:stretch>
            <a:fillRect/>
          </a:stretch>
        </p:blipFill>
        <p:spPr>
          <a:xfrm>
            <a:off x="4860032" y="1556792"/>
            <a:ext cx="3855211" cy="2171328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00B050"/>
                </a:solidFill>
              </a:rPr>
              <a:t>Ширмы по ПДД</a:t>
            </a:r>
            <a:endParaRPr lang="ru-RU" sz="4000" b="1" dirty="0">
              <a:solidFill>
                <a:srgbClr val="00B050"/>
              </a:solidFill>
            </a:endParaRPr>
          </a:p>
        </p:txBody>
      </p:sp>
      <p:pic>
        <p:nvPicPr>
          <p:cNvPr id="4" name="Содержимое 3" descr="DSC0669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87624" y="1556792"/>
            <a:ext cx="3663189" cy="2747392"/>
          </a:xfrm>
          <a:ln w="57150">
            <a:solidFill>
              <a:srgbClr val="FF0000"/>
            </a:solidFill>
          </a:ln>
        </p:spPr>
      </p:pic>
      <p:pic>
        <p:nvPicPr>
          <p:cNvPr id="5" name="Рисунок 4" descr="DSC06695.JPG"/>
          <p:cNvPicPr>
            <a:picLocks noChangeAspect="1"/>
          </p:cNvPicPr>
          <p:nvPr/>
        </p:nvPicPr>
        <p:blipFill>
          <a:blip r:embed="rId3" cstate="print"/>
          <a:srcRect r="8096"/>
          <a:stretch>
            <a:fillRect/>
          </a:stretch>
        </p:blipFill>
        <p:spPr>
          <a:xfrm>
            <a:off x="5076056" y="3284984"/>
            <a:ext cx="3672408" cy="2996952"/>
          </a:xfrm>
          <a:prstGeom prst="rect">
            <a:avLst/>
          </a:prstGeom>
          <a:ln w="57150">
            <a:solidFill>
              <a:srgbClr val="0070C0"/>
            </a:solidFill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err="1" smtClean="0">
                <a:solidFill>
                  <a:srgbClr val="FF0000"/>
                </a:solidFill>
              </a:rPr>
              <a:t>Лэпбук</a:t>
            </a:r>
            <a:r>
              <a:rPr lang="ru-RU" sz="3600" b="1" dirty="0" smtClean="0">
                <a:solidFill>
                  <a:srgbClr val="FF0000"/>
                </a:solidFill>
              </a:rPr>
              <a:t> </a:t>
            </a:r>
            <a:r>
              <a:rPr lang="ru-RU" sz="3600" b="1" dirty="0" smtClean="0">
                <a:solidFill>
                  <a:srgbClr val="FF0000"/>
                </a:solidFill>
              </a:rPr>
              <a:t>по ПДД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DSC0669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51720" y="1556792"/>
            <a:ext cx="6117431" cy="4588073"/>
          </a:xfrm>
          <a:ln w="57150">
            <a:solidFill>
              <a:srgbClr val="7030A0"/>
            </a:solidFill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</a:rPr>
              <a:t>Игровые ширмы</a:t>
            </a:r>
            <a:endParaRPr lang="ru-RU" sz="3600" b="1" dirty="0">
              <a:solidFill>
                <a:srgbClr val="7030A0"/>
              </a:solidFill>
            </a:endParaRPr>
          </a:p>
        </p:txBody>
      </p:sp>
      <p:pic>
        <p:nvPicPr>
          <p:cNvPr id="7" name="Содержимое 6" descr="DSC0669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r="3789"/>
          <a:stretch>
            <a:fillRect/>
          </a:stretch>
        </p:blipFill>
        <p:spPr>
          <a:xfrm>
            <a:off x="1115616" y="1628800"/>
            <a:ext cx="4032449" cy="3143437"/>
          </a:xfrm>
          <a:ln w="57150">
            <a:solidFill>
              <a:srgbClr val="00B0F0"/>
            </a:solidFill>
          </a:ln>
        </p:spPr>
      </p:pic>
      <p:pic>
        <p:nvPicPr>
          <p:cNvPr id="8" name="Рисунок 7" descr="DSC06694.JPG"/>
          <p:cNvPicPr>
            <a:picLocks noChangeAspect="1"/>
          </p:cNvPicPr>
          <p:nvPr/>
        </p:nvPicPr>
        <p:blipFill>
          <a:blip r:embed="rId3" cstate="print"/>
          <a:srcRect r="7680"/>
          <a:stretch>
            <a:fillRect/>
          </a:stretch>
        </p:blipFill>
        <p:spPr>
          <a:xfrm>
            <a:off x="5292080" y="3573016"/>
            <a:ext cx="3600400" cy="2924944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16</TotalTime>
  <Words>17</Words>
  <Application>Microsoft Office PowerPoint</Application>
  <PresentationFormat>Экран (4:3)</PresentationFormat>
  <Paragraphs>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Солнцестояние</vt:lpstr>
      <vt:lpstr>Уголок ПДД</vt:lpstr>
      <vt:lpstr>Игровые поля с прикладами</vt:lpstr>
      <vt:lpstr>Ширмы по ПДД</vt:lpstr>
      <vt:lpstr>Лэпбук по ПДД</vt:lpstr>
      <vt:lpstr>Игровые ширмы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Уголок ПДД</dc:title>
  <dc:creator>user</dc:creator>
  <cp:lastModifiedBy>RePack by Diakov</cp:lastModifiedBy>
  <cp:revision>4</cp:revision>
  <dcterms:created xsi:type="dcterms:W3CDTF">2016-12-04T13:46:09Z</dcterms:created>
  <dcterms:modified xsi:type="dcterms:W3CDTF">2016-12-04T14:14:47Z</dcterms:modified>
</cp:coreProperties>
</file>