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F46A1-0698-4671-8D41-2AD908C26249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1.jpg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538" y="1142984"/>
            <a:ext cx="6858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чреждение Борисоглебского  городского округа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Центр развития ребёнка – детский сад №11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2357430"/>
            <a:ext cx="4500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</a:t>
            </a:r>
            <a:endParaRPr lang="ru-RU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2214554"/>
            <a:ext cx="364333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гостях у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Айболита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4143380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Автор: </a:t>
            </a:r>
            <a:r>
              <a:rPr lang="ru-RU" dirty="0" smtClean="0"/>
              <a:t>Шелест Наталия Анатольевна</a:t>
            </a:r>
            <a:endParaRPr lang="ru-RU" dirty="0" smtClean="0"/>
          </a:p>
          <a:p>
            <a:r>
              <a:rPr lang="ru-RU" dirty="0" smtClean="0"/>
              <a:t>             воспитатель </a:t>
            </a:r>
            <a:r>
              <a:rPr lang="ru-RU" dirty="0" smtClean="0"/>
              <a:t>ВКК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786742"/>
          </a:xfrm>
          <a:prstGeom prst="rect">
            <a:avLst/>
          </a:prstGeom>
        </p:spPr>
      </p:pic>
      <p:pic>
        <p:nvPicPr>
          <p:cNvPr id="3" name="Рисунок 2" descr="kenguru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438" y="214290"/>
            <a:ext cx="4286280" cy="3701329"/>
          </a:xfrm>
          <a:prstGeom prst="rect">
            <a:avLst/>
          </a:prstGeom>
        </p:spPr>
      </p:pic>
      <p:pic>
        <p:nvPicPr>
          <p:cNvPr id="4" name="Рисунок 3" descr="lev_color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857496"/>
            <a:ext cx="5357818" cy="440533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на двух ногах скачу,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Деток бросить не хочу,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их в сумочку беру.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Кто я? – Мама (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Кенгуру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414338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Убегайте поскорей!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Ходит, рыщет царь зверей.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Рычащий, жёлтый сыщик,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хвостом и гривой хищник.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 сидят, присмирев,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Потому что бродит …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(лев)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786742"/>
          </a:xfrm>
          <a:prstGeom prst="rect">
            <a:avLst/>
          </a:prstGeom>
        </p:spPr>
      </p:pic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214290"/>
            <a:ext cx="4857784" cy="3357586"/>
          </a:xfrm>
          <a:prstGeom prst="rect">
            <a:avLst/>
          </a:prstGeom>
        </p:spPr>
      </p:pic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857364"/>
            <a:ext cx="4572000" cy="52101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628" y="500042"/>
            <a:ext cx="41433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добычей кошка эта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саванне мчит ракетой.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Ей не страшен солнца жар,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Эта кошка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…(ягуар)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857760"/>
            <a:ext cx="41434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Вот лежит в воде давно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Всё  зеленое бревно;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Любит Африканский Нил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Наш зубастый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(Крокодил).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_1592_ef13986082a81736eadcc49a3e13c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 названия.jpg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0" y="4414"/>
            <a:ext cx="9144000" cy="6853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а-африки-146467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00298" y="0"/>
            <a:ext cx="31338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АФРИКА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carte-de-l-afrique-1464675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3591D8"/>
              </a:clrFrom>
              <a:clrTo>
                <a:srgbClr val="3591D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3643314"/>
            <a:ext cx="2928958" cy="1830392"/>
          </a:xfrm>
          <a:prstGeom prst="rect">
            <a:avLst/>
          </a:prstGeom>
        </p:spPr>
      </p:pic>
      <p:pic>
        <p:nvPicPr>
          <p:cNvPr id="7" name="Рисунок 6" descr="12239519_38214-700x500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7884" y="214290"/>
            <a:ext cx="1857356" cy="1043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8652"/>
            <a:ext cx="9144000" cy="77867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71604" y="214290"/>
            <a:ext cx="692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как Айболит добирался до Африки?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4c764ea4f.jpg"/>
          <p:cNvPicPr>
            <a:picLocks noChangeAspect="1"/>
          </p:cNvPicPr>
          <p:nvPr/>
        </p:nvPicPr>
        <p:blipFill>
          <a:blip r:embed="rId3">
            <a:lum bright="-10000" contrast="30000"/>
          </a:blip>
          <a:stretch>
            <a:fillRect/>
          </a:stretch>
        </p:blipFill>
        <p:spPr>
          <a:xfrm>
            <a:off x="285720" y="3571876"/>
            <a:ext cx="3786214" cy="28532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 (5).jpg"/>
          <p:cNvPicPr>
            <a:picLocks noChangeAspect="1"/>
          </p:cNvPicPr>
          <p:nvPr/>
        </p:nvPicPr>
        <p:blipFill>
          <a:blip r:embed="rId4">
            <a:lum bright="-10000" contrast="30000"/>
          </a:blip>
          <a:stretch>
            <a:fillRect/>
          </a:stretch>
        </p:blipFill>
        <p:spPr>
          <a:xfrm>
            <a:off x="4856164" y="3643314"/>
            <a:ext cx="3578234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4a32a495a2.jpg"/>
          <p:cNvPicPr>
            <a:picLocks noChangeAspect="1"/>
          </p:cNvPicPr>
          <p:nvPr/>
        </p:nvPicPr>
        <p:blipFill>
          <a:blip r:embed="rId5">
            <a:lum contrast="40000"/>
          </a:blip>
          <a:stretch>
            <a:fillRect/>
          </a:stretch>
        </p:blipFill>
        <p:spPr>
          <a:xfrm>
            <a:off x="2143108" y="857232"/>
            <a:ext cx="4500594" cy="2571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8652"/>
            <a:ext cx="9144000" cy="77867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0"/>
            <a:ext cx="7819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  его встретил в Африке? Кого он стал лечить?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egemot-kartinki-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173" r="8961" b="17629"/>
          <a:stretch>
            <a:fillRect/>
          </a:stretch>
        </p:blipFill>
        <p:spPr>
          <a:xfrm>
            <a:off x="0" y="785794"/>
            <a:ext cx="3000364" cy="2214578"/>
          </a:xfrm>
          <a:prstGeom prst="rect">
            <a:avLst/>
          </a:prstGeom>
        </p:spPr>
      </p:pic>
      <p:pic>
        <p:nvPicPr>
          <p:cNvPr id="5" name="Рисунок 4" descr="1286814530_1266360352_untitled-198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786322"/>
            <a:ext cx="3416635" cy="2357478"/>
          </a:xfrm>
          <a:prstGeom prst="rect">
            <a:avLst/>
          </a:prstGeom>
        </p:spPr>
      </p:pic>
      <p:pic>
        <p:nvPicPr>
          <p:cNvPr id="6" name="Рисунок 5" descr="ele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429" r="12856" b="1428"/>
          <a:stretch>
            <a:fillRect/>
          </a:stretch>
        </p:blipFill>
        <p:spPr>
          <a:xfrm>
            <a:off x="2857488" y="1928802"/>
            <a:ext cx="3786214" cy="3286148"/>
          </a:xfrm>
          <a:prstGeom prst="rect">
            <a:avLst/>
          </a:prstGeom>
        </p:spPr>
      </p:pic>
      <p:pic>
        <p:nvPicPr>
          <p:cNvPr id="7" name="Рисунок 6" descr="camel_1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43" r="5882"/>
          <a:stretch>
            <a:fillRect/>
          </a:stretch>
        </p:blipFill>
        <p:spPr>
          <a:xfrm>
            <a:off x="5643570" y="4572008"/>
            <a:ext cx="3143272" cy="2428879"/>
          </a:xfrm>
          <a:prstGeom prst="rect">
            <a:avLst/>
          </a:prstGeom>
        </p:spPr>
      </p:pic>
      <p:pic>
        <p:nvPicPr>
          <p:cNvPr id="8" name="Рисунок 7" descr="images (8)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928670"/>
            <a:ext cx="2828925" cy="1619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8652"/>
            <a:ext cx="9144000" cy="7786742"/>
          </a:xfrm>
          <a:prstGeom prst="rect">
            <a:avLst/>
          </a:prstGeom>
        </p:spPr>
      </p:pic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7867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-292388"/>
            <a:ext cx="7154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Какую птицу лечил Айболит в Африке?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traus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398589"/>
            <a:ext cx="4714898" cy="6459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7867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5852" y="0"/>
            <a:ext cx="6215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Вот и вылечил он их,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Лимпопо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! Вот и вылечил больных,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Лимпопо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! И пошли они смеяться,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Лимпопо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! И плясать и баловаться,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Лимпопо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4" name="Рисунок 3" descr="suteev_aibolit.gif"/>
          <p:cNvPicPr>
            <a:picLocks noChangeAspect="1"/>
          </p:cNvPicPr>
          <p:nvPr/>
        </p:nvPicPr>
        <p:blipFill>
          <a:blip r:embed="rId3">
            <a:lum bright="-10000" contrast="30000"/>
          </a:blip>
          <a:stretch>
            <a:fillRect/>
          </a:stretch>
        </p:blipFill>
        <p:spPr>
          <a:xfrm>
            <a:off x="214282" y="2214554"/>
            <a:ext cx="8715436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7214"/>
            <a:ext cx="9144000" cy="77867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0"/>
            <a:ext cx="7278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акие  ещё животные живут в Африке?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s (9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857232"/>
            <a:ext cx="2666628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Без названия (3)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5434" y="3786190"/>
            <a:ext cx="4137589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3000364" y="857232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нужны другие страны: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Там, где джунгли, где лианы,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Где кокосы и бананы,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 родной для ...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(Обезьяны)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50057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Носит домик на себе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на суше и в воде.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Домик крепкий, без калитки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Ходит чуть быстрей улитки.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(Черепаха)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786742"/>
          </a:xfrm>
          <a:prstGeom prst="rect">
            <a:avLst/>
          </a:prstGeom>
        </p:spPr>
      </p:pic>
      <p:pic>
        <p:nvPicPr>
          <p:cNvPr id="3" name="Рисунок 2" descr="full_img_full_img_full_d26dc5b87423bf31145ed0f01c017bc8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44" y="285728"/>
            <a:ext cx="5143536" cy="3714776"/>
          </a:xfrm>
          <a:prstGeom prst="rect">
            <a:avLst/>
          </a:prstGeom>
        </p:spPr>
      </p:pic>
      <p:pic>
        <p:nvPicPr>
          <p:cNvPr id="4" name="Рисунок 3" descr="zhiraf13 (1)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785926"/>
            <a:ext cx="3352805" cy="542449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57148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этой лошадки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Одёжка в полоску.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Похожа одёжка её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матроску.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(Зебра)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418034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животных многих выше,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Безопаснее и тише.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Глазки черные, как плошки,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Очень маленькие рожки.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Шея как высокий шкаф,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зовут его ...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(Жираф)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127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19</cp:revision>
  <dcterms:created xsi:type="dcterms:W3CDTF">2017-01-24T15:28:19Z</dcterms:created>
  <dcterms:modified xsi:type="dcterms:W3CDTF">2017-08-30T09:34:38Z</dcterms:modified>
</cp:coreProperties>
</file>