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4" r:id="rId9"/>
    <p:sldId id="265" r:id="rId10"/>
    <p:sldId id="267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9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ECF8FC-DD89-4032-9E47-A0880BB29A94}" type="datetimeFigureOut">
              <a:rPr lang="ru-RU" smtClean="0"/>
              <a:pPr/>
              <a:t>30.08.2017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E8EDF7-AAF1-49EA-9A42-86EF092A30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ECF8FC-DD89-4032-9E47-A0880BB29A94}" type="datetimeFigureOut">
              <a:rPr lang="ru-RU" smtClean="0"/>
              <a:pPr/>
              <a:t>30.08.2017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E8EDF7-AAF1-49EA-9A42-86EF092A30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ECF8FC-DD89-4032-9E47-A0880BB29A94}" type="datetimeFigureOut">
              <a:rPr lang="ru-RU" smtClean="0"/>
              <a:pPr/>
              <a:t>30.08.2017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E8EDF7-AAF1-49EA-9A42-86EF092A30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ECF8FC-DD89-4032-9E47-A0880BB29A94}" type="datetimeFigureOut">
              <a:rPr lang="ru-RU" smtClean="0"/>
              <a:pPr/>
              <a:t>30.08.2017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E8EDF7-AAF1-49EA-9A42-86EF092A30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ECF8FC-DD89-4032-9E47-A0880BB29A94}" type="datetimeFigureOut">
              <a:rPr lang="ru-RU" smtClean="0"/>
              <a:pPr/>
              <a:t>30.08.2017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E8EDF7-AAF1-49EA-9A42-86EF092A30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ECF8FC-DD89-4032-9E47-A0880BB29A94}" type="datetimeFigureOut">
              <a:rPr lang="ru-RU" smtClean="0"/>
              <a:pPr/>
              <a:t>30.08.2017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E8EDF7-AAF1-49EA-9A42-86EF092A30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ECF8FC-DD89-4032-9E47-A0880BB29A94}" type="datetimeFigureOut">
              <a:rPr lang="ru-RU" smtClean="0"/>
              <a:pPr/>
              <a:t>30.08.2017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E8EDF7-AAF1-49EA-9A42-86EF092A30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ECF8FC-DD89-4032-9E47-A0880BB29A94}" type="datetimeFigureOut">
              <a:rPr lang="ru-RU" smtClean="0"/>
              <a:pPr/>
              <a:t>30.08.2017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E8EDF7-AAF1-49EA-9A42-86EF092A30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ECF8FC-DD89-4032-9E47-A0880BB29A94}" type="datetimeFigureOut">
              <a:rPr lang="ru-RU" smtClean="0"/>
              <a:pPr/>
              <a:t>30.08.2017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E8EDF7-AAF1-49EA-9A42-86EF092A30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ECF8FC-DD89-4032-9E47-A0880BB29A94}" type="datetimeFigureOut">
              <a:rPr lang="ru-RU" smtClean="0"/>
              <a:pPr/>
              <a:t>30.08.2017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E8EDF7-AAF1-49EA-9A42-86EF092A30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ECF8FC-DD89-4032-9E47-A0880BB29A94}" type="datetimeFigureOut">
              <a:rPr lang="ru-RU" smtClean="0"/>
              <a:pPr/>
              <a:t>30.08.2017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E8EDF7-AAF1-49EA-9A42-86EF092A30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ECF8FC-DD89-4032-9E47-A0880BB29A94}" type="datetimeFigureOut">
              <a:rPr lang="ru-RU" smtClean="0"/>
              <a:pPr/>
              <a:t>30.08.2017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E8EDF7-AAF1-49EA-9A42-86EF092A30C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2500298" y="1357298"/>
            <a:ext cx="5143536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latin typeface="Bookman Old Style" pitchFamily="18" charset="0"/>
              </a:rPr>
              <a:t>V</a:t>
            </a:r>
            <a:r>
              <a:rPr lang="ru-RU" sz="1200" b="1" dirty="0">
                <a:latin typeface="Bookman Old Style" pitchFamily="18" charset="0"/>
              </a:rPr>
              <a:t>  </a:t>
            </a:r>
            <a:r>
              <a:rPr lang="ru-RU" sz="1200" b="1" dirty="0" smtClean="0">
                <a:latin typeface="Bookman Old Style" pitchFamily="18" charset="0"/>
              </a:rPr>
              <a:t>научно-практическая конференция </a:t>
            </a:r>
            <a:r>
              <a:rPr lang="ru-RU" sz="1200" b="1" dirty="0">
                <a:latin typeface="Bookman Old Style" pitchFamily="18" charset="0"/>
              </a:rPr>
              <a:t>школьников </a:t>
            </a:r>
            <a:endParaRPr lang="ru-RU" sz="1200" dirty="0">
              <a:latin typeface="Bookman Old Style" pitchFamily="18" charset="0"/>
            </a:endParaRPr>
          </a:p>
          <a:p>
            <a:pPr algn="ctr"/>
            <a:r>
              <a:rPr lang="ru-RU" sz="1200" b="1" dirty="0">
                <a:latin typeface="Bookman Old Style" pitchFamily="18" charset="0"/>
              </a:rPr>
              <a:t>«Память сердца», </a:t>
            </a:r>
            <a:endParaRPr lang="ru-RU" sz="1200" b="1" dirty="0" smtClean="0">
              <a:latin typeface="Bookman Old Style" pitchFamily="18" charset="0"/>
            </a:endParaRPr>
          </a:p>
          <a:p>
            <a:pPr algn="ctr"/>
            <a:r>
              <a:rPr lang="ru-RU" sz="1200" b="1" dirty="0" smtClean="0">
                <a:latin typeface="Bookman Old Style" pitchFamily="18" charset="0"/>
              </a:rPr>
              <a:t>посвященная </a:t>
            </a:r>
            <a:r>
              <a:rPr lang="ru-RU" sz="1200" b="1" dirty="0">
                <a:latin typeface="Bookman Old Style" pitchFamily="18" charset="0"/>
              </a:rPr>
              <a:t>памяти </a:t>
            </a:r>
            <a:endParaRPr lang="ru-RU" sz="1200" dirty="0">
              <a:latin typeface="Bookman Old Style" pitchFamily="18" charset="0"/>
            </a:endParaRPr>
          </a:p>
          <a:p>
            <a:pPr algn="ctr"/>
            <a:r>
              <a:rPr lang="ru-RU" sz="1200" b="1" dirty="0">
                <a:latin typeface="Bookman Old Style" pitchFamily="18" charset="0"/>
              </a:rPr>
              <a:t>Героя Советского Союза С.А</a:t>
            </a:r>
            <a:r>
              <a:rPr lang="ru-RU" sz="1200" b="1" dirty="0" smtClean="0">
                <a:latin typeface="Bookman Old Style" pitchFamily="18" charset="0"/>
              </a:rPr>
              <a:t>. </a:t>
            </a:r>
            <a:r>
              <a:rPr lang="ru-RU" sz="1200" b="1" dirty="0" err="1" smtClean="0">
                <a:latin typeface="Bookman Old Style" pitchFamily="18" charset="0"/>
              </a:rPr>
              <a:t>Ахтямова</a:t>
            </a:r>
            <a:r>
              <a:rPr lang="ru-RU" sz="1200" b="1" dirty="0" smtClean="0">
                <a:latin typeface="Bookman Old Style" pitchFamily="18" charset="0"/>
              </a:rPr>
              <a:t> </a:t>
            </a:r>
            <a:r>
              <a:rPr lang="ru-RU" sz="1200" b="1" dirty="0">
                <a:latin typeface="Bookman Old Style" pitchFamily="18" charset="0"/>
              </a:rPr>
              <a:t>и Году </a:t>
            </a:r>
            <a:r>
              <a:rPr lang="ru-RU" sz="1200" b="1" dirty="0" smtClean="0">
                <a:latin typeface="Bookman Old Style" pitchFamily="18" charset="0"/>
              </a:rPr>
              <a:t>кино</a:t>
            </a:r>
          </a:p>
          <a:p>
            <a:pPr algn="ctr"/>
            <a:endParaRPr lang="ru-RU" b="1" dirty="0">
              <a:latin typeface="Bookman Old Style" pitchFamily="18" charset="0"/>
            </a:endParaRPr>
          </a:p>
          <a:p>
            <a:pPr algn="ctr"/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«</a:t>
            </a: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Великая Отечественная война </a:t>
            </a:r>
            <a:endParaRPr lang="ru-RU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  <a:p>
            <a:pPr algn="ctr"/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в </a:t>
            </a: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истории 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семьи моих друзей»</a:t>
            </a:r>
            <a:endParaRPr lang="ru-RU" dirty="0">
              <a:latin typeface="Bookman Old Style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145552" y="4000504"/>
            <a:ext cx="3355406" cy="160043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 smtClean="0">
                <a:latin typeface="Bookman Old Style" pitchFamily="18" charset="0"/>
              </a:rPr>
              <a:t>Выполнила:</a:t>
            </a:r>
          </a:p>
          <a:p>
            <a:r>
              <a:rPr lang="ru-RU" sz="1400" b="1" dirty="0" smtClean="0">
                <a:latin typeface="Bookman Old Style" pitchFamily="18" charset="0"/>
              </a:rPr>
              <a:t>Давлетшина Ирина</a:t>
            </a:r>
            <a:r>
              <a:rPr lang="ru-RU" sz="1400" dirty="0" smtClean="0">
                <a:latin typeface="Bookman Old Style" pitchFamily="18" charset="0"/>
              </a:rPr>
              <a:t>, </a:t>
            </a:r>
          </a:p>
          <a:p>
            <a:r>
              <a:rPr lang="ru-RU" sz="1400" dirty="0" smtClean="0">
                <a:latin typeface="Bookman Old Style" pitchFamily="18" charset="0"/>
              </a:rPr>
              <a:t>ученица 8 а класса МБОУ КСШ№3</a:t>
            </a:r>
          </a:p>
          <a:p>
            <a:r>
              <a:rPr lang="ru-RU" sz="1400" dirty="0" smtClean="0">
                <a:latin typeface="Bookman Old Style" pitchFamily="18" charset="0"/>
              </a:rPr>
              <a:t>Руководитель:</a:t>
            </a:r>
          </a:p>
          <a:p>
            <a:r>
              <a:rPr lang="ru-RU" sz="1400" b="1" dirty="0" smtClean="0">
                <a:latin typeface="Bookman Old Style" pitchFamily="18" charset="0"/>
              </a:rPr>
              <a:t>Аглямутдинова Г.Х</a:t>
            </a:r>
            <a:r>
              <a:rPr lang="ru-RU" sz="1400" dirty="0" smtClean="0">
                <a:latin typeface="Bookman Old Style" pitchFamily="18" charset="0"/>
              </a:rPr>
              <a:t>.,</a:t>
            </a:r>
          </a:p>
          <a:p>
            <a:r>
              <a:rPr lang="ru-RU" sz="1400" dirty="0">
                <a:latin typeface="Bookman Old Style" pitchFamily="18" charset="0"/>
              </a:rPr>
              <a:t>у</a:t>
            </a:r>
            <a:r>
              <a:rPr lang="ru-RU" sz="1400" dirty="0" smtClean="0">
                <a:latin typeface="Bookman Old Style" pitchFamily="18" charset="0"/>
              </a:rPr>
              <a:t>читель истории МБОУ КСШ №3</a:t>
            </a:r>
          </a:p>
          <a:p>
            <a:endParaRPr lang="ru-RU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TextBox 3"/>
          <p:cNvSpPr txBox="1"/>
          <p:nvPr/>
        </p:nvSpPr>
        <p:spPr>
          <a:xfrm>
            <a:off x="2071670" y="2012944"/>
            <a:ext cx="535785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latin typeface="Bookman Old Style" pitchFamily="18" charset="0"/>
              </a:rPr>
              <a:t>Мы склоняем головы перед ветеранами, перед тружениками тыла и говорим им огромное спасибо. </a:t>
            </a:r>
            <a:endParaRPr lang="ru-RU" b="1" dirty="0" smtClean="0">
              <a:latin typeface="Bookman Old Style" pitchFamily="18" charset="0"/>
            </a:endParaRPr>
          </a:p>
          <a:p>
            <a:pPr algn="ctr"/>
            <a:r>
              <a:rPr lang="ru-RU" b="1" dirty="0" smtClean="0">
                <a:latin typeface="Bookman Old Style" pitchFamily="18" charset="0"/>
              </a:rPr>
              <a:t>Так </a:t>
            </a:r>
            <a:r>
              <a:rPr lang="ru-RU" b="1" dirty="0">
                <a:latin typeface="Bookman Old Style" pitchFamily="18" charset="0"/>
              </a:rPr>
              <a:t>хочется, чтоб с нами такого не произошло. </a:t>
            </a:r>
            <a:endParaRPr lang="ru-RU" b="1" dirty="0" smtClean="0">
              <a:latin typeface="Bookman Old Style" pitchFamily="18" charset="0"/>
            </a:endParaRPr>
          </a:p>
          <a:p>
            <a:pPr algn="ctr"/>
            <a:r>
              <a:rPr lang="ru-RU" b="1" dirty="0" smtClean="0">
                <a:latin typeface="Bookman Old Style" pitchFamily="18" charset="0"/>
              </a:rPr>
              <a:t>Детский </a:t>
            </a:r>
            <a:r>
              <a:rPr lang="ru-RU" b="1" dirty="0">
                <a:latin typeface="Bookman Old Style" pitchFamily="18" charset="0"/>
              </a:rPr>
              <a:t>смех, радость в глазах народа – ведь это прекрасно. </a:t>
            </a:r>
            <a:endParaRPr lang="ru-RU" b="1" dirty="0" smtClean="0">
              <a:latin typeface="Bookman Old Style" pitchFamily="18" charset="0"/>
            </a:endParaRPr>
          </a:p>
          <a:p>
            <a:pPr algn="ctr"/>
            <a:r>
              <a:rPr lang="ru-RU" b="1" dirty="0" smtClean="0">
                <a:latin typeface="Bookman Old Style" pitchFamily="18" charset="0"/>
              </a:rPr>
              <a:t>А </a:t>
            </a:r>
            <a:r>
              <a:rPr lang="ru-RU" b="1" dirty="0">
                <a:latin typeface="Bookman Old Style" pitchFamily="18" charset="0"/>
              </a:rPr>
              <a:t>те военные действия, происходящие на Украине, хочется, чтоб поскорее закончились. </a:t>
            </a:r>
            <a:endParaRPr lang="ru-RU" b="1" dirty="0" smtClean="0">
              <a:latin typeface="Bookman Old Style" pitchFamily="18" charset="0"/>
            </a:endParaRPr>
          </a:p>
          <a:p>
            <a:pPr algn="ctr"/>
            <a:r>
              <a:rPr lang="ru-RU" b="1" dirty="0" smtClean="0">
                <a:latin typeface="Bookman Old Style" pitchFamily="18" charset="0"/>
              </a:rPr>
              <a:t>Ведь </a:t>
            </a:r>
            <a:r>
              <a:rPr lang="ru-RU" b="1" dirty="0">
                <a:latin typeface="Bookman Old Style" pitchFamily="18" charset="0"/>
              </a:rPr>
              <a:t>война – это страшное время, </a:t>
            </a:r>
            <a:endParaRPr lang="ru-RU" b="1" dirty="0" smtClean="0">
              <a:latin typeface="Bookman Old Style" pitchFamily="18" charset="0"/>
            </a:endParaRPr>
          </a:p>
          <a:p>
            <a:pPr algn="ctr"/>
            <a:r>
              <a:rPr lang="ru-RU" b="1" dirty="0" smtClean="0">
                <a:latin typeface="Bookman Old Style" pitchFamily="18" charset="0"/>
              </a:rPr>
              <a:t>где </a:t>
            </a:r>
            <a:r>
              <a:rPr lang="ru-RU" b="1" dirty="0">
                <a:latin typeface="Bookman Old Style" pitchFamily="18" charset="0"/>
              </a:rPr>
              <a:t>много крови и слез</a:t>
            </a:r>
            <a:r>
              <a:rPr lang="ru-RU" b="1" dirty="0" smtClean="0">
                <a:latin typeface="Bookman Old Style" pitchFamily="18" charset="0"/>
              </a:rPr>
              <a:t>.</a:t>
            </a:r>
            <a:endParaRPr lang="ru-RU" b="1" dirty="0"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TextBox 3"/>
          <p:cNvSpPr txBox="1"/>
          <p:nvPr/>
        </p:nvSpPr>
        <p:spPr>
          <a:xfrm>
            <a:off x="2714612" y="1643050"/>
            <a:ext cx="3786214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latin typeface="Bookman Old Style" pitchFamily="18" charset="0"/>
              </a:rPr>
              <a:t>Цель: </a:t>
            </a:r>
            <a:r>
              <a:rPr lang="ru-RU" dirty="0">
                <a:latin typeface="Bookman Old Style" pitchFamily="18" charset="0"/>
              </a:rPr>
              <a:t>комплектование и систематизация семейного архива посредством воспоминаний моей знакомой  прабабушки Хусаиновой  </a:t>
            </a:r>
            <a:r>
              <a:rPr lang="ru-RU" dirty="0" err="1">
                <a:latin typeface="Bookman Old Style" pitchFamily="18" charset="0"/>
              </a:rPr>
              <a:t>Зайнап</a:t>
            </a:r>
            <a:r>
              <a:rPr lang="ru-RU" dirty="0">
                <a:latin typeface="Bookman Old Style" pitchFamily="18" charset="0"/>
              </a:rPr>
              <a:t> </a:t>
            </a:r>
            <a:r>
              <a:rPr lang="ru-RU" dirty="0" err="1">
                <a:latin typeface="Bookman Old Style" pitchFamily="18" charset="0"/>
              </a:rPr>
              <a:t>Зиганшевны</a:t>
            </a:r>
            <a:r>
              <a:rPr lang="ru-RU" dirty="0">
                <a:latin typeface="Bookman Old Style" pitchFamily="18" charset="0"/>
              </a:rPr>
              <a:t>, связанные с Великой Отечественной  войны. Изучить события  автобиографии </a:t>
            </a:r>
          </a:p>
          <a:p>
            <a:r>
              <a:rPr lang="ru-RU" b="1" dirty="0">
                <a:latin typeface="Bookman Old Style" pitchFamily="18" charset="0"/>
              </a:rPr>
              <a:t>Объект исследования: </a:t>
            </a:r>
            <a:r>
              <a:rPr lang="ru-RU" dirty="0">
                <a:latin typeface="Bookman Old Style" pitchFamily="18" charset="0"/>
              </a:rPr>
              <a:t>Семейный архив.</a:t>
            </a:r>
          </a:p>
          <a:p>
            <a:endParaRPr lang="ru-RU" dirty="0"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TextBox 3"/>
          <p:cNvSpPr txBox="1"/>
          <p:nvPr/>
        </p:nvSpPr>
        <p:spPr>
          <a:xfrm>
            <a:off x="2214546" y="1870068"/>
            <a:ext cx="5072098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Bookman Old Style" pitchFamily="18" charset="0"/>
              </a:rPr>
              <a:t>Очевидцев </a:t>
            </a:r>
            <a:r>
              <a:rPr lang="ru-RU" dirty="0">
                <a:latin typeface="Bookman Old Style" pitchFamily="18" charset="0"/>
              </a:rPr>
              <a:t>Великой Отечественной войны осталось мало. Мы должны помнить о подвиге нашего народа в годы Великой Отечественной войны. Очевидцев войны осталось мало. </a:t>
            </a:r>
            <a:endParaRPr lang="ru-RU" dirty="0" smtClean="0">
              <a:latin typeface="Bookman Old Style" pitchFamily="18" charset="0"/>
            </a:endParaRPr>
          </a:p>
          <a:p>
            <a:pPr algn="ctr"/>
            <a:r>
              <a:rPr lang="ru-RU" dirty="0" smtClean="0">
                <a:latin typeface="Bookman Old Style" pitchFamily="18" charset="0"/>
              </a:rPr>
              <a:t>Понять </a:t>
            </a:r>
            <a:r>
              <a:rPr lang="ru-RU" dirty="0">
                <a:latin typeface="Bookman Old Style" pitchFamily="18" charset="0"/>
              </a:rPr>
              <a:t>и оценить настоящее можно только сравнив его с прошлым. </a:t>
            </a:r>
            <a:endParaRPr lang="ru-RU" dirty="0" smtClean="0">
              <a:latin typeface="Bookman Old Style" pitchFamily="18" charset="0"/>
            </a:endParaRPr>
          </a:p>
          <a:p>
            <a:pPr algn="ctr"/>
            <a:r>
              <a:rPr lang="ru-RU" dirty="0" smtClean="0">
                <a:latin typeface="Bookman Old Style" pitchFamily="18" charset="0"/>
              </a:rPr>
              <a:t>Эта </a:t>
            </a:r>
            <a:r>
              <a:rPr lang="ru-RU" dirty="0">
                <a:latin typeface="Bookman Old Style" pitchFamily="18" charset="0"/>
              </a:rPr>
              <a:t>тема мне дорога, потому что я сама ребенок, и я не хочу войны, а так же не безразлична судьба моих близких, что живут рядом со мной.</a:t>
            </a:r>
          </a:p>
          <a:p>
            <a:pPr algn="ctr"/>
            <a:endParaRPr lang="ru-RU" dirty="0"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TextBox 3"/>
          <p:cNvSpPr txBox="1"/>
          <p:nvPr/>
        </p:nvSpPr>
        <p:spPr>
          <a:xfrm>
            <a:off x="2214546" y="1870068"/>
            <a:ext cx="5072098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>
                <a:latin typeface="Bookman Old Style" pitchFamily="18" charset="0"/>
              </a:rPr>
              <a:t>Во многих российских семьях хранятся награды и военные фотографии. </a:t>
            </a:r>
            <a:endParaRPr lang="ru-RU" dirty="0" smtClean="0">
              <a:latin typeface="Bookman Old Style" pitchFamily="18" charset="0"/>
            </a:endParaRPr>
          </a:p>
          <a:p>
            <a:pPr algn="ctr"/>
            <a:r>
              <a:rPr lang="ru-RU" dirty="0" smtClean="0">
                <a:latin typeface="Bookman Old Style" pitchFamily="18" charset="0"/>
              </a:rPr>
              <a:t>Что </a:t>
            </a:r>
            <a:r>
              <a:rPr lang="ru-RU" dirty="0">
                <a:latin typeface="Bookman Old Style" pitchFamily="18" charset="0"/>
              </a:rPr>
              <a:t>мы знаем о войне? </a:t>
            </a:r>
            <a:endParaRPr lang="ru-RU" dirty="0" smtClean="0">
              <a:latin typeface="Bookman Old Style" pitchFamily="18" charset="0"/>
            </a:endParaRPr>
          </a:p>
          <a:p>
            <a:pPr algn="ctr"/>
            <a:r>
              <a:rPr lang="ru-RU" dirty="0" smtClean="0">
                <a:latin typeface="Bookman Old Style" pitchFamily="18" charset="0"/>
              </a:rPr>
              <a:t>Мы </a:t>
            </a:r>
            <a:r>
              <a:rPr lang="ru-RU" dirty="0">
                <a:latin typeface="Bookman Old Style" pitchFamily="18" charset="0"/>
              </a:rPr>
              <a:t>ни разу не видевшие разрыв бомб, не слышавшие свиста пуль, никогда не голодавшие, не знавшие, что такое похоронная, безногий отец, в 30 лет посидевшая мать. </a:t>
            </a:r>
            <a:endParaRPr lang="ru-RU" dirty="0" smtClean="0">
              <a:latin typeface="Bookman Old Style" pitchFamily="18" charset="0"/>
            </a:endParaRPr>
          </a:p>
          <a:p>
            <a:pPr algn="ctr"/>
            <a:r>
              <a:rPr lang="ru-RU" dirty="0" smtClean="0">
                <a:latin typeface="Bookman Old Style" pitchFamily="18" charset="0"/>
              </a:rPr>
              <a:t>Что </a:t>
            </a:r>
            <a:r>
              <a:rPr lang="ru-RU" dirty="0">
                <a:latin typeface="Bookman Old Style" pitchFamily="18" charset="0"/>
              </a:rPr>
              <a:t>мы знаем о войне?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0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0" y="1"/>
            <a:ext cx="2830475" cy="371475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extBox 5"/>
          <p:cNvSpPr txBox="1"/>
          <p:nvPr/>
        </p:nvSpPr>
        <p:spPr>
          <a:xfrm>
            <a:off x="2786050" y="251840"/>
            <a:ext cx="6143668" cy="6186309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Хусаинова </a:t>
            </a:r>
            <a:r>
              <a:rPr lang="ru-RU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Зайнап</a:t>
            </a: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 </a:t>
            </a:r>
            <a:r>
              <a:rPr lang="ru-RU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Зиганшевна</a:t>
            </a: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 </a:t>
            </a:r>
            <a:endParaRPr lang="ru-RU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родилась </a:t>
            </a: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в 1929 году в дружной семье. </a:t>
            </a:r>
            <a:endParaRPr lang="ru-RU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Отец </a:t>
            </a: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работал в колхозе, мать была хорошей портнихой. </a:t>
            </a:r>
            <a:endParaRPr lang="ru-RU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Семья </a:t>
            </a: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у них была дружная и трудолюбивая, никто и не думал, что жизнь не удастся, потому что вскоре началась война. </a:t>
            </a:r>
            <a:endParaRPr lang="ru-RU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Все </a:t>
            </a: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мечты их сразу рухнули. Отец в самые первые дни начала войны, уходит добровольцем на фронт.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В </a:t>
            </a: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день его ухода на фронт, семья видела его в последний раз. </a:t>
            </a:r>
            <a:endParaRPr lang="ru-RU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Были </a:t>
            </a: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слезы и последние объятия с отцом. </a:t>
            </a:r>
            <a:endParaRPr lang="ru-RU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В </a:t>
            </a: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душе была только одна надежда о скорой встрече с ним, но папу прабабушка больше не увидела.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На </a:t>
            </a: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железнодорожный вокзал района приезжали солдаты и раненные и без ног, рук. </a:t>
            </a:r>
            <a:endParaRPr lang="ru-RU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Прабабушка </a:t>
            </a: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расспрашивала у них об отце, </a:t>
            </a:r>
            <a:endParaRPr lang="ru-RU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но </a:t>
            </a: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никто не встречал его. </a:t>
            </a:r>
            <a:endParaRPr lang="ru-RU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Ждали </a:t>
            </a: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отца хоть искалеченным, </a:t>
            </a:r>
            <a:endParaRPr lang="ru-RU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но </a:t>
            </a: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живым и остальные  члены семьи  все ждали весточку от отца, но в 1943 году прислали только похоронку, он считался без вести пропавшим.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0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643042" y="285728"/>
            <a:ext cx="6143668" cy="1754326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dirty="0">
                <a:latin typeface="Bookman Old Style" pitchFamily="18" charset="0"/>
              </a:rPr>
              <a:t>В послевоенное время прабабушка пыталась найти весточку о его гибели, но результатов не было. Осталась только на память  его фотография, которая  хранится не первой  страничке домашнего фотоальбома.</a:t>
            </a:r>
          </a:p>
          <a:p>
            <a:pPr algn="ctr"/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</p:txBody>
      </p:sp>
      <p:pic>
        <p:nvPicPr>
          <p:cNvPr id="5" name="Рисунок 4" descr="H:\DCIM\100OLYMP\P3291760.JPG"/>
          <p:cNvPicPr/>
          <p:nvPr/>
        </p:nvPicPr>
        <p:blipFill>
          <a:blip r:embed="rId3" cstate="print">
            <a:clrChange>
              <a:clrFrom>
                <a:srgbClr val="6F9BE2"/>
              </a:clrFrom>
              <a:clrTo>
                <a:srgbClr val="6F9BE2">
                  <a:alpha val="0"/>
                </a:srgbClr>
              </a:clrTo>
            </a:clrChange>
            <a:extLst>
              <a:ext uri="{28A0092B-C50C-407E-A947-70E740481C1C}">
                <a14:useLocalDpi xmlns:lc="http://schemas.openxmlformats.org/drawingml/2006/lockedCanvas" xmlns:pic="http://schemas.openxmlformats.org/drawingml/2006/picture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0" y="2357430"/>
            <a:ext cx="4933950" cy="24193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/>
          <p:nvPr/>
        </p:nvPicPr>
        <p:blipFill>
          <a:blip r:embed="rId4" cstate="print">
            <a:clrChange>
              <a:clrFrom>
                <a:srgbClr val="474C74"/>
              </a:clrFrom>
              <a:clrTo>
                <a:srgbClr val="474C74">
                  <a:alpha val="0"/>
                </a:srgbClr>
              </a:clrTo>
            </a:clrChange>
            <a:extLst>
              <a:ext uri="{28A0092B-C50C-407E-A947-70E740481C1C}">
                <a14:useLocalDpi xmlns:lc="http://schemas.openxmlformats.org/drawingml/2006/lockedCanvas" xmlns:pic="http://schemas.openxmlformats.org/drawingml/2006/picture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tretch>
            <a:fillRect/>
          </a:stretch>
        </p:blipFill>
        <p:spPr bwMode="auto">
          <a:xfrm>
            <a:off x="4162425" y="4783488"/>
            <a:ext cx="4981575" cy="20745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0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H:\DCIM\100OLYMP\P3291767.JPG"/>
          <p:cNvPicPr/>
          <p:nvPr/>
        </p:nvPicPr>
        <p:blipFill>
          <a:blip r:embed="rId3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309568" y="285728"/>
            <a:ext cx="5048250" cy="29622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Рисунок 10"/>
          <p:cNvPicPr/>
          <p:nvPr/>
        </p:nvPicPr>
        <p:blipFill>
          <a:blip r:embed="rId4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wpc="http://schemas.microsoft.com/office/word/2010/wordprocessingCanvas" xmlns="" val="0"/>
              </a:ext>
            </a:extLst>
          </a:blip>
          <a:srcRect/>
          <a:stretch>
            <a:fillRect/>
          </a:stretch>
        </p:blipFill>
        <p:spPr bwMode="auto">
          <a:xfrm>
            <a:off x="5500694" y="3357562"/>
            <a:ext cx="3181350" cy="32575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Рисунок 11"/>
          <p:cNvPicPr/>
          <p:nvPr/>
        </p:nvPicPr>
        <p:blipFill>
          <a:blip r:embed="rId5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wpc="http://schemas.microsoft.com/office/word/2010/wordprocessingCanvas" xmlns="" val="0"/>
              </a:ext>
            </a:extLst>
          </a:blip>
          <a:srcRect/>
          <a:stretch>
            <a:fillRect/>
          </a:stretch>
        </p:blipFill>
        <p:spPr bwMode="auto">
          <a:xfrm>
            <a:off x="6143636" y="500042"/>
            <a:ext cx="2500330" cy="24669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" name="Рисунок 12"/>
          <p:cNvPicPr/>
          <p:nvPr/>
        </p:nvPicPr>
        <p:blipFill>
          <a:blip r:embed="rId6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wpc="http://schemas.microsoft.com/office/word/2010/wordprocessingCanvas" xmlns="" val="0"/>
              </a:ext>
            </a:extLst>
          </a:blip>
          <a:srcRect/>
          <a:stretch>
            <a:fillRect/>
          </a:stretch>
        </p:blipFill>
        <p:spPr bwMode="auto">
          <a:xfrm>
            <a:off x="2500298" y="3429000"/>
            <a:ext cx="2286327" cy="31432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0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4248150" cy="3149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5" name="TextBox 14"/>
          <p:cNvSpPr txBox="1"/>
          <p:nvPr/>
        </p:nvSpPr>
        <p:spPr>
          <a:xfrm>
            <a:off x="4214810" y="805838"/>
            <a:ext cx="4786346" cy="590931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dirty="0">
                <a:latin typeface="Bookman Old Style" pitchFamily="18" charset="0"/>
              </a:rPr>
              <a:t>В семье была тяжелая атмосфера, жили  впроголодь. Мать, после известия об отце сильно заболела неизлечимой болезнью. Она  до последнего  старалась держаться,  не показывала  детям своих слез от боли.  У нее была  только одна мысль в голове, чем накормить детей. Беспокоилась  о здоровье детей. </a:t>
            </a:r>
            <a:endParaRPr lang="ru-RU" dirty="0" smtClean="0">
              <a:latin typeface="Bookman Old Style" pitchFamily="18" charset="0"/>
            </a:endParaRPr>
          </a:p>
          <a:p>
            <a:pPr algn="ctr"/>
            <a:r>
              <a:rPr lang="ru-RU" dirty="0" smtClean="0">
                <a:latin typeface="Bookman Old Style" pitchFamily="18" charset="0"/>
              </a:rPr>
              <a:t>Если </a:t>
            </a:r>
            <a:r>
              <a:rPr lang="ru-RU" dirty="0">
                <a:latin typeface="Bookman Old Style" pitchFamily="18" charset="0"/>
              </a:rPr>
              <a:t>мы сейчас гнилую картошку выбрасываем, то они тогда варили и ели. В то время радовались и ей. </a:t>
            </a:r>
            <a:endParaRPr lang="ru-RU" dirty="0" smtClean="0">
              <a:latin typeface="Bookman Old Style" pitchFamily="18" charset="0"/>
            </a:endParaRPr>
          </a:p>
          <a:p>
            <a:pPr algn="ctr"/>
            <a:r>
              <a:rPr lang="ru-RU" dirty="0" smtClean="0">
                <a:latin typeface="Bookman Old Style" pitchFamily="18" charset="0"/>
              </a:rPr>
              <a:t>На </a:t>
            </a:r>
            <a:r>
              <a:rPr lang="ru-RU" dirty="0">
                <a:latin typeface="Bookman Old Style" pitchFamily="18" charset="0"/>
              </a:rPr>
              <a:t>хрупкие плечи старшей сестры легли все заботы о семье. </a:t>
            </a:r>
            <a:endParaRPr lang="ru-RU" dirty="0" smtClean="0">
              <a:latin typeface="Bookman Old Style" pitchFamily="18" charset="0"/>
            </a:endParaRPr>
          </a:p>
          <a:p>
            <a:pPr algn="ctr"/>
            <a:r>
              <a:rPr lang="ru-RU" dirty="0" smtClean="0">
                <a:latin typeface="Bookman Old Style" pitchFamily="18" charset="0"/>
              </a:rPr>
              <a:t>Было </a:t>
            </a:r>
            <a:r>
              <a:rPr lang="ru-RU" dirty="0">
                <a:latin typeface="Bookman Old Style" pitchFamily="18" charset="0"/>
              </a:rPr>
              <a:t>очень трудно, </a:t>
            </a:r>
            <a:endParaRPr lang="ru-RU" dirty="0" smtClean="0">
              <a:latin typeface="Bookman Old Style" pitchFamily="18" charset="0"/>
            </a:endParaRPr>
          </a:p>
          <a:p>
            <a:pPr algn="ctr"/>
            <a:r>
              <a:rPr lang="ru-RU" dirty="0" smtClean="0">
                <a:latin typeface="Bookman Old Style" pitchFamily="18" charset="0"/>
              </a:rPr>
              <a:t>но </a:t>
            </a:r>
            <a:r>
              <a:rPr lang="ru-RU" dirty="0">
                <a:latin typeface="Bookman Old Style" pitchFamily="18" charset="0"/>
              </a:rPr>
              <a:t>надо было жить и выживать. </a:t>
            </a:r>
            <a:endParaRPr lang="ru-RU" dirty="0" smtClean="0">
              <a:latin typeface="Bookman Old Style" pitchFamily="18" charset="0"/>
            </a:endParaRPr>
          </a:p>
          <a:p>
            <a:pPr algn="ctr"/>
            <a:r>
              <a:rPr lang="ru-RU" dirty="0" smtClean="0">
                <a:latin typeface="Bookman Old Style" pitchFamily="18" charset="0"/>
              </a:rPr>
              <a:t>И </a:t>
            </a:r>
            <a:r>
              <a:rPr lang="ru-RU" dirty="0">
                <a:latin typeface="Bookman Old Style" pitchFamily="18" charset="0"/>
              </a:rPr>
              <a:t>выживали, </a:t>
            </a:r>
            <a:endParaRPr lang="ru-RU" dirty="0" smtClean="0">
              <a:latin typeface="Bookman Old Style" pitchFamily="18" charset="0"/>
            </a:endParaRPr>
          </a:p>
          <a:p>
            <a:pPr algn="ctr"/>
            <a:r>
              <a:rPr lang="ru-RU" dirty="0" smtClean="0">
                <a:latin typeface="Bookman Old Style" pitchFamily="18" charset="0"/>
              </a:rPr>
              <a:t>потому </a:t>
            </a:r>
            <a:r>
              <a:rPr lang="ru-RU" dirty="0">
                <a:latin typeface="Bookman Old Style" pitchFamily="18" charset="0"/>
              </a:rPr>
              <a:t>что верили в победу. </a:t>
            </a:r>
            <a:endParaRPr lang="ru-RU" dirty="0" smtClean="0">
              <a:latin typeface="Bookman Old Style" pitchFamily="18" charset="0"/>
            </a:endParaRPr>
          </a:p>
          <a:p>
            <a:pPr algn="ctr"/>
            <a:r>
              <a:rPr lang="ru-RU" dirty="0" smtClean="0">
                <a:latin typeface="Bookman Old Style" pitchFamily="18" charset="0"/>
              </a:rPr>
              <a:t>Верили</a:t>
            </a:r>
            <a:r>
              <a:rPr lang="ru-RU" dirty="0">
                <a:latin typeface="Bookman Old Style" pitchFamily="18" charset="0"/>
              </a:rPr>
              <a:t>, что настанет тот день, когда они смогут поесть вдоволь хлеба и картошки</a:t>
            </a:r>
            <a:r>
              <a:rPr lang="ru-RU" dirty="0" smtClean="0">
                <a:latin typeface="Bookman Old Style" pitchFamily="18" charset="0"/>
              </a:rPr>
              <a:t>.</a:t>
            </a:r>
            <a:endParaRPr lang="ru-RU" dirty="0"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0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714744" y="3683691"/>
            <a:ext cx="3429024" cy="2308324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Bookman Old Style" pitchFamily="18" charset="0"/>
              </a:rPr>
              <a:t>Прабабушка </a:t>
            </a:r>
            <a:r>
              <a:rPr lang="ru-RU" b="1" dirty="0">
                <a:latin typeface="Bookman Old Style" pitchFamily="18" charset="0"/>
              </a:rPr>
              <a:t>за трудовой подвиг награждена медалью </a:t>
            </a:r>
            <a:endParaRPr lang="ru-RU" b="1" dirty="0" smtClean="0">
              <a:latin typeface="Bookman Old Style" pitchFamily="18" charset="0"/>
            </a:endParaRPr>
          </a:p>
          <a:p>
            <a:pPr algn="ctr"/>
            <a:r>
              <a:rPr lang="ru-RU" b="1" dirty="0" smtClean="0">
                <a:latin typeface="Bookman Old Style" pitchFamily="18" charset="0"/>
              </a:rPr>
              <a:t>«</a:t>
            </a:r>
            <a:r>
              <a:rPr lang="ru-RU" b="1" dirty="0">
                <a:latin typeface="Bookman Old Style" pitchFamily="18" charset="0"/>
              </a:rPr>
              <a:t>Ветеран труда». </a:t>
            </a:r>
            <a:endParaRPr lang="ru-RU" b="1" dirty="0" smtClean="0">
              <a:latin typeface="Bookman Old Style" pitchFamily="18" charset="0"/>
            </a:endParaRPr>
          </a:p>
          <a:p>
            <a:pPr algn="ctr"/>
            <a:r>
              <a:rPr lang="ru-RU" b="1" dirty="0" smtClean="0">
                <a:latin typeface="Bookman Old Style" pitchFamily="18" charset="0"/>
              </a:rPr>
              <a:t>Она </a:t>
            </a:r>
            <a:r>
              <a:rPr lang="ru-RU" b="1" dirty="0">
                <a:latin typeface="Bookman Old Style" pitchFamily="18" charset="0"/>
              </a:rPr>
              <a:t>является многодетной мамой и награждена медалью «Материнская слава</a:t>
            </a:r>
            <a:r>
              <a:rPr lang="ru-RU" b="1" dirty="0" smtClean="0">
                <a:latin typeface="Bookman Old Style" pitchFamily="18" charset="0"/>
              </a:rPr>
              <a:t>».</a:t>
            </a:r>
            <a:endParaRPr lang="ru-RU" b="1" dirty="0">
              <a:latin typeface="Bookman Old Style" pitchFamily="18" charset="0"/>
            </a:endParaRPr>
          </a:p>
        </p:txBody>
      </p:sp>
      <p:pic>
        <p:nvPicPr>
          <p:cNvPr id="6" name="Рисунок 5" descr="7.jp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715140" y="428604"/>
            <a:ext cx="1968816" cy="3092381"/>
          </a:xfrm>
          <a:prstGeom prst="rect">
            <a:avLst/>
          </a:prstGeom>
        </p:spPr>
      </p:pic>
      <p:pic>
        <p:nvPicPr>
          <p:cNvPr id="7" name="Рисунок 6" descr="9.jp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-32" y="-24"/>
            <a:ext cx="4443095" cy="364333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157</TotalTime>
  <Words>607</Words>
  <Application>Microsoft Office PowerPoint</Application>
  <PresentationFormat>Экран (4:3)</PresentationFormat>
  <Paragraphs>51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Марина Витальевна</dc:creator>
  <cp:lastModifiedBy>Рамис</cp:lastModifiedBy>
  <cp:revision>10</cp:revision>
  <dcterms:created xsi:type="dcterms:W3CDTF">2016-12-08T05:30:32Z</dcterms:created>
  <dcterms:modified xsi:type="dcterms:W3CDTF">2017-08-30T16:26:25Z</dcterms:modified>
</cp:coreProperties>
</file>