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9" r:id="rId3"/>
    <p:sldId id="260" r:id="rId4"/>
    <p:sldId id="261" r:id="rId5"/>
    <p:sldId id="271" r:id="rId6"/>
    <p:sldId id="263" r:id="rId7"/>
    <p:sldId id="265" r:id="rId8"/>
    <p:sldId id="266" r:id="rId9"/>
    <p:sldId id="267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486" autoAdjust="0"/>
  </p:normalViewPr>
  <p:slideViewPr>
    <p:cSldViewPr>
      <p:cViewPr varScale="1">
        <p:scale>
          <a:sx n="101" d="100"/>
          <a:sy n="101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A4466-9433-4CC2-AA16-EB6BCA19D4B3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F2E36-2217-413D-A8F6-ACD5BACF0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E9BF-1470-466A-B4A0-B6FB07613E75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C874C-A0AE-4BFF-A578-7C0679B0B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16FD9-E291-4A50-B45E-93FCB0878A6A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D916D-EFAA-4B53-AB84-9252F0400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6699-6E77-4457-AFA3-F9C8312496BA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69163-330C-44C4-9786-8799EBCA5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20033-6CFC-4C0C-A944-4E9D153AD59B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9264F-6E9B-4A9E-AD1C-5B53C6D31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AAA35-5195-4F84-BA3C-C64B7BF57FE8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CB3C0-0418-405A-B663-118404EAD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142C1-61E4-4622-AF16-8D817B48FCE6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29E30-C6D8-44E5-94B2-F995709B8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C0A82-B0B7-4C58-B5D3-736D4F8C0884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A37DB-4846-42C5-BBF3-5FB355335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89662-9854-423A-BEE6-AD482EA9B588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1E9F6-B166-4C49-A1EB-00A8CD238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01C03-D5E7-4DAC-9B72-F40ECAE9D3AC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7FE5-391B-455F-90B8-D371B5F98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6600-40B6-4E79-AE31-DFA133289185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F947B-F1D7-47B5-B2B8-A4C1C3F22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4FDE77-FAF9-4DD5-AE29-5CCABDF26FC2}" type="datetimeFigureOut">
              <a:rPr lang="ru-RU"/>
              <a:pPr>
                <a:defRPr/>
              </a:pPr>
              <a:t>28.04.2017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D1D778-7231-4C1D-8D5E-71C24384F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70388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 smtClean="0"/>
              <a:t>Районное методическое объединение воспитателей по интеллектуальному развитию детей дошкольного возраста</a:t>
            </a:r>
            <a:endParaRPr lang="ru-RU" sz="1800" b="1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                          Доклад на тему:</a:t>
            </a:r>
          </a:p>
          <a:p>
            <a:endParaRPr lang="ru-RU" sz="2800" dirty="0" smtClean="0"/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           Использование технологии                   «Путешествие по реке времени» в работе 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     с дошкольниками.</a:t>
            </a:r>
          </a:p>
          <a:p>
            <a:pPr>
              <a:buFont typeface="Wingdings 2" pitchFamily="18" charset="2"/>
              <a:buNone/>
            </a:pPr>
            <a:endParaRPr lang="ru-RU" sz="2800" dirty="0" smtClean="0"/>
          </a:p>
          <a:p>
            <a:pPr>
              <a:buFont typeface="Wingdings 2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Подготовила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 МБДОУ Починковский детский сад №6 Шукшина А.Ю</a:t>
            </a:r>
            <a:r>
              <a:rPr lang="ru-RU" sz="2800" dirty="0" smtClean="0"/>
              <a:t>.</a:t>
            </a:r>
            <a:r>
              <a:rPr lang="ru-RU" dirty="0" smtClean="0"/>
              <a:t> 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 работы показывает, что технология «путешествие по реке времени» даёт положительные результаты в познавательном развитии детей, возрастает развитие активного словаря, что влияет на их интеллектуальное развитие.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Содержимое 4" descr="DSC_0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4"/>
          <p:cNvSpPr txBox="1">
            <a:spLocks noChangeArrowheads="1"/>
          </p:cNvSpPr>
          <p:nvPr/>
        </p:nvSpPr>
        <p:spPr bwMode="auto">
          <a:xfrm>
            <a:off x="1187450" y="2133600"/>
            <a:ext cx="671671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 методики кандидат психологических наук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Короткова Н.А. Методика предложена, как одна из форм познавательно-исследовательской деятельности детей старшего дошкольного возраста.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Содержимое 3" descr="КОРОТКОВ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76575" y="1995488"/>
            <a:ext cx="2990850" cy="4267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587500"/>
          </a:xfrm>
        </p:spPr>
        <p:txBody>
          <a:bodyPr/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Дидактическое пособие «река времени» - это длинный бумажный лист, (обои или склеенные листы ватмана, размером 50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x160 c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м.), на котором полосой синего цвета во всю длину обозначена река, вдоль реки намечаются несколько остановок. К примеру «древность» - «старина» - «наше время».</a:t>
            </a:r>
          </a:p>
        </p:txBody>
      </p:sp>
      <p:pic>
        <p:nvPicPr>
          <p:cNvPr id="15362" name="Содержимое 3" descr="DSC_000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2349500"/>
            <a:ext cx="6626225" cy="3975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 панно наклеиваются  небольшие иллюстрации-метки каждой остановки во времени. Остановки могут заполнятся  не только соответствующим и иллюстрациями, но и реальными старинными вещами. </a:t>
            </a:r>
          </a:p>
        </p:txBody>
      </p:sp>
      <p:pic>
        <p:nvPicPr>
          <p:cNvPr id="16386" name="Содержимое 5" descr="DSC_000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935163"/>
            <a:ext cx="66262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latin typeface="Times New Roman" pitchFamily="18" charset="0"/>
              </a:rPr>
              <a:t>Этапы проведения технологии «Путешествие по реке времени»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264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200" smtClean="0"/>
              <a:t>1 этап – обсуждение реального или вымышленного события;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2 этап – постановка исследования (узнать…);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3 этап -анализ-сравнение, активное обсуждение демонстрационного иллюстративного или предметного материала;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4 этап - работа в подгруппах: сортировка и закрепление мелких иллюстраций  на панно «река времени»;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5 этап - сборка общей таблицы, сопоставление результатов исследования;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6 этап - вывешивание таблицы на стене группового помещения;</a:t>
            </a:r>
          </a:p>
          <a:p>
            <a:pPr>
              <a:lnSpc>
                <a:spcPct val="80000"/>
              </a:lnSpc>
            </a:pPr>
            <a:r>
              <a:rPr lang="ru-RU" sz="2200" smtClean="0"/>
              <a:t>7 этап - дополнение таблицы детьми в самостоятельной деятельности.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850" y="908050"/>
            <a:ext cx="8820150" cy="5078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Опора на природную детскую любознательность.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Поощрение познавательной инициативы ребёнка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Опора на наблюдение,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экспериментирование,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познавательное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общение ребёнка, самостоятельная и совместная деятельность ребёнка.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Организация развивающей среды, стимулирующей познавательную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активность ребёнка.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Предоставление информации из разных областей культуры  в интегрированном виде посредством вовлечения детей в интересные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них виды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Занятия проводятся в подгруппах, которые могут рассредоточится и потом вновь объединиться за «круглым столом», для сборки панно, окончательного обсуждения и сопоставления результатов исследования.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Содержимое 4" descr="DSC_000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58888" y="1935163"/>
            <a:ext cx="662622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1476375" y="1268413"/>
            <a:ext cx="68532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Панно «река – времени должно быть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открыто для дополнения –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в свободной деятельности детей,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активизировать их.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При этом оно должно быть мобильно: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 на очередном занятии нужно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 иметь возможность снять его и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использовать для дальнейших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исследований.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71550" y="836613"/>
            <a:ext cx="4589463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             Методы:</a:t>
            </a:r>
          </a:p>
          <a:p>
            <a:pPr marL="342900" indent="-342900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Словесный.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Наглядный </a:t>
            </a:r>
          </a:p>
          <a:p>
            <a:pPr marL="742950" indent="-742950">
              <a:buFont typeface="+mj-lt"/>
              <a:buAutoNum type="arabicPeriod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pPr marL="742950" indent="-742950">
              <a:buFont typeface="+mj-lt"/>
              <a:buAutoNum type="arabicPeriod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Игровой</a:t>
            </a:r>
          </a:p>
          <a:p>
            <a:pPr marL="342900" indent="-342900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</TotalTime>
  <Words>392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Автор методики кандидат психологических наук  Короткова Н.А. Методика предложена, как одна из форм познавательно-исследовательской деятельности детей старшего дошкольного возраста.</vt:lpstr>
      <vt:lpstr>Дидактическое пособие «река времени» - это длинный бумажный лист, (обои или склеенные листы ватмана, размером 50x160 cм.), на котором полосой синего цвета во всю длину обозначена река, вдоль реки намечаются несколько остановок. К примеру «древность» - «старина» - «наше время».</vt:lpstr>
      <vt:lpstr>На панно наклеиваются  небольшие иллюстрации-метки каждой остановки во времени. Остановки могут заполнятся  не только соответствующим и иллюстрациями, но и реальными старинными вещами. </vt:lpstr>
      <vt:lpstr>Этапы проведения технологии «Путешествие по реке времени»</vt:lpstr>
      <vt:lpstr>Презентация PowerPoint</vt:lpstr>
      <vt:lpstr>Занятия проводятся в подгруппах, которые могут рассредоточится и потом вновь объединиться за «круглым столом», для сборки панно, окончательного обсуждения и сопоставления результатов исследования.</vt:lpstr>
      <vt:lpstr>Презентация PowerPoint</vt:lpstr>
      <vt:lpstr>Презентация PowerPoint</vt:lpstr>
      <vt:lpstr>Опыт работы показывает, что технология «путешествие по реке времени» даёт положительные результаты в познавательном развитии детей, возрастает развитие активного словаря, что влияет на их интеллектуальное развитие.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SAD</cp:lastModifiedBy>
  <cp:revision>5</cp:revision>
  <dcterms:created xsi:type="dcterms:W3CDTF">2017-04-26T13:43:23Z</dcterms:created>
  <dcterms:modified xsi:type="dcterms:W3CDTF">2017-04-28T05:23:32Z</dcterms:modified>
</cp:coreProperties>
</file>