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7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89E85-7F17-46A9-AE4A-BCA54A09B52C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7EA67-9E4B-4666-A2F1-164F176AE2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000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89E85-7F17-46A9-AE4A-BCA54A09B52C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7EA67-9E4B-4666-A2F1-164F176AE2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539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89E85-7F17-46A9-AE4A-BCA54A09B52C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7EA67-9E4B-4666-A2F1-164F176AE2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5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89E85-7F17-46A9-AE4A-BCA54A09B52C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7EA67-9E4B-4666-A2F1-164F176AE2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09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89E85-7F17-46A9-AE4A-BCA54A09B52C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7EA67-9E4B-4666-A2F1-164F176AE2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525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89E85-7F17-46A9-AE4A-BCA54A09B52C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7EA67-9E4B-4666-A2F1-164F176AE2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92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89E85-7F17-46A9-AE4A-BCA54A09B52C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7EA67-9E4B-4666-A2F1-164F176AE2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721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89E85-7F17-46A9-AE4A-BCA54A09B52C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7EA67-9E4B-4666-A2F1-164F176AE2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258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89E85-7F17-46A9-AE4A-BCA54A09B52C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7EA67-9E4B-4666-A2F1-164F176AE2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592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89E85-7F17-46A9-AE4A-BCA54A09B52C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7EA67-9E4B-4666-A2F1-164F176AE2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855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89E85-7F17-46A9-AE4A-BCA54A09B52C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7EA67-9E4B-4666-A2F1-164F176AE2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372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89E85-7F17-46A9-AE4A-BCA54A09B52C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7EA67-9E4B-4666-A2F1-164F176AE2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790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РИСОВАНИЕ ПЕЙЗАЖА</a:t>
            </a:r>
            <a:br>
              <a:rPr lang="ru-RU" dirty="0" smtClean="0"/>
            </a:br>
            <a:r>
              <a:rPr lang="ru-RU" dirty="0" smtClean="0"/>
              <a:t> «ЗИМУШКА-ЗИМА»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0212" y="1430382"/>
            <a:ext cx="4655127" cy="5241175"/>
          </a:xfrm>
        </p:spPr>
      </p:pic>
    </p:spTree>
    <p:extLst>
      <p:ext uri="{BB962C8B-B14F-4D97-AF65-F5344CB8AC3E}">
        <p14:creationId xmlns:p14="http://schemas.microsoft.com/office/powerpoint/2010/main" val="296057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719" y="260648"/>
            <a:ext cx="7820686" cy="5865515"/>
          </a:xfrm>
        </p:spPr>
      </p:pic>
    </p:spTree>
    <p:extLst>
      <p:ext uri="{BB962C8B-B14F-4D97-AF65-F5344CB8AC3E}">
        <p14:creationId xmlns:p14="http://schemas.microsoft.com/office/powerpoint/2010/main" val="339713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332656"/>
            <a:ext cx="7128792" cy="6264696"/>
          </a:xfrm>
        </p:spPr>
      </p:pic>
    </p:spTree>
    <p:extLst>
      <p:ext uri="{BB962C8B-B14F-4D97-AF65-F5344CB8AC3E}">
        <p14:creationId xmlns:p14="http://schemas.microsoft.com/office/powerpoint/2010/main" val="377030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В. М. Васнецов «Снегурочка» 1899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76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С.Н. </a:t>
            </a:r>
            <a:r>
              <a:rPr lang="ru-RU" dirty="0" err="1" smtClean="0"/>
              <a:t>Тутунова</a:t>
            </a:r>
            <a:r>
              <a:rPr lang="ru-RU" dirty="0" smtClean="0"/>
              <a:t> «Зима пришла», 1960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65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Н.П. Крымов «Зимний вечер»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02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К.Ф.Юон</a:t>
            </a:r>
            <a:r>
              <a:rPr lang="ru-RU" dirty="0" smtClean="0"/>
              <a:t> «Конец зимы. Полдень.»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53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И.И. Шишкин «Зима»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83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273380"/>
            <a:ext cx="7803711" cy="5852783"/>
          </a:xfrm>
        </p:spPr>
      </p:pic>
    </p:spTree>
    <p:extLst>
      <p:ext uri="{BB962C8B-B14F-4D97-AF65-F5344CB8AC3E}">
        <p14:creationId xmlns:p14="http://schemas.microsoft.com/office/powerpoint/2010/main" val="14071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707" y="237376"/>
            <a:ext cx="7851717" cy="5888788"/>
          </a:xfrm>
        </p:spPr>
      </p:pic>
    </p:spTree>
    <p:extLst>
      <p:ext uri="{BB962C8B-B14F-4D97-AF65-F5344CB8AC3E}">
        <p14:creationId xmlns:p14="http://schemas.microsoft.com/office/powerpoint/2010/main" val="84547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55378"/>
            <a:ext cx="7827713" cy="5870785"/>
          </a:xfrm>
        </p:spPr>
      </p:pic>
    </p:spTree>
    <p:extLst>
      <p:ext uri="{BB962C8B-B14F-4D97-AF65-F5344CB8AC3E}">
        <p14:creationId xmlns:p14="http://schemas.microsoft.com/office/powerpoint/2010/main" val="31450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39</Words>
  <Application>Microsoft Office PowerPoint</Application>
  <PresentationFormat>Экран (4:3)</PresentationFormat>
  <Paragraphs>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РИСОВАНИЕ ПЕЙЗАЖА  «ЗИМУШКА-ЗИМА»</vt:lpstr>
      <vt:lpstr>В. М. Васнецов «Снегурочка» 1899</vt:lpstr>
      <vt:lpstr>С.Н. Тутунова «Зима пришла», 1960</vt:lpstr>
      <vt:lpstr>Н.П. Крымов «Зимний вечер»</vt:lpstr>
      <vt:lpstr>К.Ф.Юон «Конец зимы. Полдень.»</vt:lpstr>
      <vt:lpstr>И.И. Шишкин «Зима»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РИСОВАНИЕ ПЕЙЗАЖА  «ЗИМУШКА-ЗИМА»</dc:title>
  <dc:creator>user</dc:creator>
  <cp:lastModifiedBy>user</cp:lastModifiedBy>
  <cp:revision>4</cp:revision>
  <dcterms:created xsi:type="dcterms:W3CDTF">2015-01-20T16:54:07Z</dcterms:created>
  <dcterms:modified xsi:type="dcterms:W3CDTF">2017-08-28T20:36:32Z</dcterms:modified>
</cp:coreProperties>
</file>