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5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589240"/>
            <a:ext cx="4791476" cy="87824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Подготовила учитель технологии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МБОУ «Серго-Ивановская основная школа»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Петрова Т.Е.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57324" y="404664"/>
            <a:ext cx="6459092" cy="1422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Основы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самообразования учителя технологии в современной школе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/>
              <a:t>Результат самообразования.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повышение </a:t>
            </a:r>
            <a:r>
              <a:rPr lang="ru-RU" dirty="0"/>
              <a:t>качества преподавания предмета (указать показатели, по которым будет определяться эффективность и качество);</a:t>
            </a:r>
          </a:p>
          <a:p>
            <a:r>
              <a:rPr lang="ru-RU" dirty="0"/>
              <a:t> </a:t>
            </a:r>
            <a:r>
              <a:rPr lang="ru-RU" dirty="0" smtClean="0"/>
              <a:t>разработанные </a:t>
            </a:r>
            <a:r>
              <a:rPr lang="ru-RU" dirty="0"/>
              <a:t>или изданные методические пособия, статьи, учебники, программы, сценарии, исследования;</a:t>
            </a:r>
          </a:p>
          <a:p>
            <a:r>
              <a:rPr lang="ru-RU" dirty="0" smtClean="0"/>
              <a:t> </a:t>
            </a:r>
            <a:r>
              <a:rPr lang="ru-RU" dirty="0"/>
              <a:t>разработка новых форм, методов и приемов обучения;</a:t>
            </a:r>
          </a:p>
          <a:p>
            <a:r>
              <a:rPr lang="ru-RU" dirty="0"/>
              <a:t> </a:t>
            </a:r>
            <a:r>
              <a:rPr lang="ru-RU" dirty="0" smtClean="0"/>
              <a:t>доклады</a:t>
            </a:r>
            <a:r>
              <a:rPr lang="ru-RU" dirty="0"/>
              <a:t>, выступления;</a:t>
            </a:r>
          </a:p>
          <a:p>
            <a:r>
              <a:rPr lang="ru-RU" dirty="0"/>
              <a:t> </a:t>
            </a:r>
            <a:r>
              <a:rPr lang="ru-RU" dirty="0" smtClean="0"/>
              <a:t>разработка </a:t>
            </a:r>
            <a:r>
              <a:rPr lang="ru-RU" dirty="0"/>
              <a:t>дидактических материалов, </a:t>
            </a:r>
            <a:r>
              <a:rPr lang="ru-RU" dirty="0" smtClean="0"/>
              <a:t>тестов;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выработка методических рекомендаций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 </a:t>
            </a:r>
            <a:r>
              <a:rPr lang="ru-RU" dirty="0"/>
              <a:t>применению новой информационной технологии;</a:t>
            </a:r>
          </a:p>
          <a:p>
            <a:r>
              <a:rPr lang="ru-RU" dirty="0"/>
              <a:t> </a:t>
            </a:r>
            <a:r>
              <a:rPr lang="ru-RU" dirty="0" smtClean="0"/>
              <a:t>разработка </a:t>
            </a:r>
            <a:r>
              <a:rPr lang="ru-RU" dirty="0"/>
              <a:t>и проведение открытых </a:t>
            </a:r>
            <a:r>
              <a:rPr lang="ru-RU" dirty="0" smtClean="0"/>
              <a:t>уроков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по собственным, новаторским технологиям;</a:t>
            </a:r>
          </a:p>
          <a:p>
            <a:r>
              <a:rPr lang="ru-RU" dirty="0" smtClean="0"/>
              <a:t> </a:t>
            </a:r>
            <a:r>
              <a:rPr lang="ru-RU" dirty="0"/>
              <a:t>создание комплектов </a:t>
            </a:r>
            <a:r>
              <a:rPr lang="ru-RU" dirty="0" smtClean="0"/>
              <a:t>педагогических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разработок;</a:t>
            </a:r>
          </a:p>
          <a:p>
            <a:r>
              <a:rPr lang="ru-RU" dirty="0"/>
              <a:t> </a:t>
            </a:r>
            <a:r>
              <a:rPr lang="ru-RU" dirty="0" smtClean="0"/>
              <a:t>проведение </a:t>
            </a:r>
            <a:r>
              <a:rPr lang="ru-RU" dirty="0"/>
              <a:t>тренингов, семинаров,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конференций</a:t>
            </a:r>
            <a:r>
              <a:rPr lang="ru-RU" dirty="0"/>
              <a:t>, мастер-классов,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обобщение </a:t>
            </a:r>
            <a:r>
              <a:rPr lang="ru-RU" dirty="0"/>
              <a:t>опыта по исследуемой </a:t>
            </a:r>
            <a:r>
              <a:rPr lang="ru-RU" dirty="0" smtClean="0"/>
              <a:t>проблеме.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196" y="3717032"/>
            <a:ext cx="2797244" cy="245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97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0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Самое </a:t>
            </a:r>
            <a:r>
              <a:rPr lang="ru-RU" sz="3600" b="1" dirty="0"/>
              <a:t>главное </a:t>
            </a:r>
            <a:r>
              <a:rPr lang="ru-RU" sz="3600" dirty="0"/>
              <a:t>– это желание учителя работать над собой и способность учителя творить, учиться, экспериментировать и делиться своими знаниями и опытом, приобретенными в процессе самообразования.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48767"/>
            <a:ext cx="1904732" cy="224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502" y="4168504"/>
            <a:ext cx="2274950" cy="203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77" y="4096319"/>
            <a:ext cx="1533398" cy="2181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15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212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00100" y="2000240"/>
            <a:ext cx="7286676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23928" y="2276872"/>
            <a:ext cx="4680520" cy="326191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 «Учитель живёт до тех пор, пока </a:t>
            </a:r>
            <a:r>
              <a:rPr lang="ru-RU" sz="3600" dirty="0" smtClean="0">
                <a:solidFill>
                  <a:schemeClr val="tx1"/>
                </a:solidFill>
              </a:rPr>
              <a:t>учится. Как  </a:t>
            </a:r>
            <a:r>
              <a:rPr lang="ru-RU" sz="3600" dirty="0">
                <a:solidFill>
                  <a:schemeClr val="tx1"/>
                </a:solidFill>
              </a:rPr>
              <a:t>только он перестает учиться, в нём умирает учитель"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43108" y="1357298"/>
            <a:ext cx="6400800" cy="39527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357166"/>
            <a:ext cx="1857388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99" y="238107"/>
            <a:ext cx="3119365" cy="426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/>
              <a:t>Самообразование – есть потребность творческого и ответственного </a:t>
            </a:r>
            <a:r>
              <a:rPr lang="ru-RU" sz="3600" dirty="0" smtClean="0"/>
              <a:t>человека.</a:t>
            </a:r>
            <a:endParaRPr lang="ru-RU" sz="36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50549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6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Что побуждает учителя к самообразованию?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ежедневная </a:t>
            </a:r>
            <a:r>
              <a:rPr lang="ru-RU" dirty="0"/>
              <a:t>работа с </a:t>
            </a:r>
            <a:r>
              <a:rPr lang="ru-RU" dirty="0" smtClean="0"/>
              <a:t>информацией;</a:t>
            </a:r>
          </a:p>
          <a:p>
            <a:r>
              <a:rPr lang="ru-RU" dirty="0" smtClean="0"/>
              <a:t>желание творчества;</a:t>
            </a:r>
          </a:p>
          <a:p>
            <a:r>
              <a:rPr lang="ru-RU" dirty="0" smtClean="0"/>
              <a:t>стремительный </a:t>
            </a:r>
            <a:r>
              <a:rPr lang="ru-RU" dirty="0"/>
              <a:t>рост современной </a:t>
            </a:r>
            <a:r>
              <a:rPr lang="ru-RU" dirty="0" smtClean="0"/>
              <a:t>науки;</a:t>
            </a:r>
          </a:p>
          <a:p>
            <a:r>
              <a:rPr lang="ru-RU" dirty="0" smtClean="0"/>
              <a:t>изменения</a:t>
            </a:r>
            <a:r>
              <a:rPr lang="ru-RU" dirty="0"/>
              <a:t>, происходящие в жизни </a:t>
            </a:r>
            <a:r>
              <a:rPr lang="ru-RU" dirty="0" smtClean="0"/>
              <a:t>общества;</a:t>
            </a:r>
          </a:p>
          <a:p>
            <a:r>
              <a:rPr lang="ru-RU" dirty="0"/>
              <a:t>к</a:t>
            </a:r>
            <a:r>
              <a:rPr lang="ru-RU" dirty="0" smtClean="0"/>
              <a:t>онкуренция;</a:t>
            </a:r>
          </a:p>
          <a:p>
            <a:r>
              <a:rPr lang="ru-RU" dirty="0" smtClean="0"/>
              <a:t>общественное мнение;</a:t>
            </a:r>
          </a:p>
          <a:p>
            <a:r>
              <a:rPr lang="ru-RU" dirty="0" smtClean="0"/>
              <a:t>материальное стимулирование;</a:t>
            </a:r>
          </a:p>
          <a:p>
            <a:r>
              <a:rPr lang="ru-RU" dirty="0" smtClean="0"/>
              <a:t>интерес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157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     Направления </a:t>
            </a:r>
            <a:r>
              <a:rPr lang="ru-RU" sz="3600" b="1" dirty="0"/>
              <a:t>самообразования учителя.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3356992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Направления</a:t>
            </a:r>
            <a:endParaRPr lang="ru-RU" sz="2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2843808" y="2636912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49" idx="2"/>
          </p:cNvCxnSpPr>
          <p:nvPr/>
        </p:nvCxnSpPr>
        <p:spPr>
          <a:xfrm flipH="1" flipV="1">
            <a:off x="4319972" y="2347195"/>
            <a:ext cx="108012" cy="856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508104" y="2564904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80112" y="3861048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16016" y="386104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843808" y="3726324"/>
            <a:ext cx="1080120" cy="710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580112" y="354165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555776" y="354165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076056" y="2276872"/>
            <a:ext cx="50405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220072" y="3933056"/>
            <a:ext cx="576064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3383868" y="3861048"/>
            <a:ext cx="97210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372200" y="3356992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профессиональное</a:t>
            </a:r>
            <a:endParaRPr lang="ru-RU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6516216" y="461713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</a:t>
            </a:r>
            <a:r>
              <a:rPr lang="ru-RU" sz="2000" dirty="0" smtClean="0"/>
              <a:t>сихолого-педагогическое</a:t>
            </a:r>
            <a:endParaRPr lang="ru-RU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5004048" y="554046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психологическое</a:t>
            </a:r>
            <a:r>
              <a:rPr lang="ru-RU" dirty="0"/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869922" y="4869160"/>
            <a:ext cx="1710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методическое</a:t>
            </a:r>
            <a:r>
              <a:rPr lang="ru-RU" dirty="0"/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519772" y="530120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правовое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71600" y="447311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эстетическое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1560" y="3356992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историческое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71600" y="227687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иностранные языки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55676" y="170080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политическое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11860" y="1331532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информационно-компьютерные</a:t>
            </a:r>
            <a:r>
              <a:rPr lang="ru-RU" dirty="0"/>
              <a:t> </a:t>
            </a:r>
            <a:r>
              <a:rPr lang="ru-RU" sz="2000" dirty="0"/>
              <a:t>технологии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328084" y="1628800"/>
            <a:ext cx="1404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охрана</a:t>
            </a:r>
            <a:r>
              <a:rPr lang="ru-RU" dirty="0"/>
              <a:t> </a:t>
            </a:r>
            <a:r>
              <a:rPr lang="ru-RU" sz="2000" dirty="0"/>
              <a:t>здоровья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60232" y="2349750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интересы и хобби</a:t>
            </a:r>
          </a:p>
        </p:txBody>
      </p:sp>
    </p:spTree>
    <p:extLst>
      <p:ext uri="{BB962C8B-B14F-4D97-AF65-F5344CB8AC3E}">
        <p14:creationId xmlns:p14="http://schemas.microsoft.com/office/powerpoint/2010/main" val="180631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/>
              <a:t>Источники самообразования.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2800" dirty="0"/>
              <a:t>курсы повышения квалификации, семинары и конференции, </a:t>
            </a:r>
            <a:endParaRPr lang="ru-RU" sz="2800" dirty="0" smtClean="0"/>
          </a:p>
          <a:p>
            <a:r>
              <a:rPr lang="ru-RU" sz="2800" dirty="0" smtClean="0"/>
              <a:t>мастер-классы</a:t>
            </a:r>
            <a:r>
              <a:rPr lang="ru-RU" sz="2800" dirty="0"/>
              <a:t>, мероприятия по обмену опытом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телевидение, </a:t>
            </a:r>
            <a:r>
              <a:rPr lang="ru-RU" sz="2800" dirty="0" smtClean="0"/>
              <a:t>литература, Интернет</a:t>
            </a:r>
            <a:r>
              <a:rPr lang="ru-RU" sz="2800" dirty="0"/>
              <a:t>, видео, аудио информация, </a:t>
            </a:r>
            <a:endParaRPr lang="ru-RU" sz="2800" dirty="0" smtClean="0"/>
          </a:p>
          <a:p>
            <a:r>
              <a:rPr lang="ru-RU" sz="2800" dirty="0" smtClean="0"/>
              <a:t>экскурсии</a:t>
            </a:r>
            <a:r>
              <a:rPr lang="ru-RU" sz="2800" dirty="0"/>
              <a:t>, театры, выставки, музеи, концерты, путешествия.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108" y="4713348"/>
            <a:ext cx="2206726" cy="137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1238428" cy="172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424" y="4179493"/>
            <a:ext cx="2319164" cy="173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675" y="3933056"/>
            <a:ext cx="2760793" cy="143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0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Формы самообразования учителя</a:t>
            </a:r>
            <a:r>
              <a:rPr lang="ru-RU" dirty="0"/>
              <a:t>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843808" y="1600200"/>
            <a:ext cx="1728192" cy="8926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11" idx="0"/>
          </p:cNvCxnSpPr>
          <p:nvPr/>
        </p:nvCxnSpPr>
        <p:spPr>
          <a:xfrm>
            <a:off x="4572000" y="1600200"/>
            <a:ext cx="2160240" cy="8926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87624" y="249289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индивидуальная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249289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групповая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3140968"/>
            <a:ext cx="3531094" cy="283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576" y="3140968"/>
            <a:ext cx="3922842" cy="294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8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Составляющие процесса самообразования учителя.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читать, </a:t>
            </a:r>
            <a:endParaRPr lang="ru-RU" dirty="0" smtClean="0"/>
          </a:p>
          <a:p>
            <a:r>
              <a:rPr lang="ru-RU" dirty="0" smtClean="0"/>
              <a:t>изучать,</a:t>
            </a:r>
          </a:p>
          <a:p>
            <a:r>
              <a:rPr lang="ru-RU" dirty="0" smtClean="0"/>
              <a:t> </a:t>
            </a:r>
            <a:r>
              <a:rPr lang="ru-RU" dirty="0"/>
              <a:t>апробировать, </a:t>
            </a:r>
            <a:endParaRPr lang="ru-RU" dirty="0" smtClean="0"/>
          </a:p>
          <a:p>
            <a:r>
              <a:rPr lang="ru-RU" dirty="0" smtClean="0"/>
              <a:t>анализировать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аблюдать,</a:t>
            </a:r>
          </a:p>
          <a:p>
            <a:r>
              <a:rPr lang="ru-RU" dirty="0" smtClean="0"/>
              <a:t>писать</a:t>
            </a:r>
            <a:r>
              <a:rPr lang="ru-RU" dirty="0"/>
              <a:t>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95339"/>
            <a:ext cx="4608512" cy="341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26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Личный план самообразования учителя.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название темы;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цели;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задачи;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предполагаемый </a:t>
            </a:r>
            <a:r>
              <a:rPr lang="ru-RU" dirty="0" smtClean="0"/>
              <a:t>результат;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этапы </a:t>
            </a:r>
            <a:r>
              <a:rPr lang="ru-RU" dirty="0" smtClean="0"/>
              <a:t>работы;</a:t>
            </a:r>
            <a:endParaRPr lang="ru-RU" dirty="0"/>
          </a:p>
          <a:p>
            <a:r>
              <a:rPr lang="ru-RU" dirty="0"/>
              <a:t>  </a:t>
            </a:r>
            <a:r>
              <a:rPr lang="ru-RU" dirty="0" smtClean="0"/>
              <a:t>сроки </a:t>
            </a:r>
            <a:r>
              <a:rPr lang="ru-RU" dirty="0"/>
              <a:t>выполнения каждого </a:t>
            </a:r>
            <a:r>
              <a:rPr lang="ru-RU" dirty="0" smtClean="0"/>
              <a:t>этапа;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действия и мероприятия, проводимые в процессе работы над </a:t>
            </a:r>
            <a:r>
              <a:rPr lang="ru-RU" dirty="0" smtClean="0"/>
              <a:t>темой;</a:t>
            </a:r>
            <a:endParaRPr lang="ru-RU" dirty="0"/>
          </a:p>
          <a:p>
            <a:r>
              <a:rPr lang="ru-RU" dirty="0"/>
              <a:t>  </a:t>
            </a:r>
            <a:r>
              <a:rPr lang="ru-RU" dirty="0" smtClean="0"/>
              <a:t>способ </a:t>
            </a:r>
            <a:r>
              <a:rPr lang="ru-RU" dirty="0"/>
              <a:t>демонстрации результата проделанной </a:t>
            </a:r>
            <a:r>
              <a:rPr lang="ru-RU" dirty="0" smtClean="0"/>
              <a:t>работы;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форма отчета по проделанной </a:t>
            </a:r>
            <a:r>
              <a:rPr lang="ru-RU" dirty="0" smtClean="0"/>
              <a:t>работе.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29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368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Специальное оформление</vt:lpstr>
      <vt:lpstr>Презентация PowerPoint</vt:lpstr>
      <vt:lpstr>Презентация PowerPoint</vt:lpstr>
      <vt:lpstr>Самообразование – есть потребность творческого и ответственного человека.</vt:lpstr>
      <vt:lpstr>Что побуждает учителя к самообразованию?</vt:lpstr>
      <vt:lpstr>     Направления самообразования учителя.</vt:lpstr>
      <vt:lpstr>Источники самообразования.</vt:lpstr>
      <vt:lpstr>Формы самообразования учителя.</vt:lpstr>
      <vt:lpstr>Составляющие процесса самообразования учителя.</vt:lpstr>
      <vt:lpstr>Личный план самообразования учителя.</vt:lpstr>
      <vt:lpstr>Результат самообразования.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дом</cp:lastModifiedBy>
  <cp:revision>9</cp:revision>
  <dcterms:created xsi:type="dcterms:W3CDTF">2011-12-13T19:04:59Z</dcterms:created>
  <dcterms:modified xsi:type="dcterms:W3CDTF">2017-08-21T10:08:44Z</dcterms:modified>
</cp:coreProperties>
</file>