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2" r:id="rId6"/>
    <p:sldId id="263" r:id="rId7"/>
    <p:sldId id="264" r:id="rId8"/>
    <p:sldId id="271" r:id="rId9"/>
    <p:sldId id="267" r:id="rId10"/>
    <p:sldId id="268" r:id="rId11"/>
    <p:sldId id="269" r:id="rId12"/>
    <p:sldId id="279" r:id="rId13"/>
    <p:sldId id="280" r:id="rId14"/>
    <p:sldId id="281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D48EE-D6A6-4DDE-AC8F-7FA9C5C2D909}" type="datetimeFigureOut">
              <a:rPr lang="ru-RU"/>
              <a:pPr>
                <a:defRPr/>
              </a:pPr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67753-E0B1-4D8E-8E81-FCE7ABB9ED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A9537B-836C-48AD-89F7-5124E73B5A35}" type="datetimeFigureOut">
              <a:rPr lang="ru-RU"/>
              <a:pPr>
                <a:defRPr/>
              </a:pPr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6C874-93A1-490B-8EEF-5773A4FF70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14584-077E-445F-9E52-57ADBF886A5A}" type="datetimeFigureOut">
              <a:rPr lang="ru-RU"/>
              <a:pPr>
                <a:defRPr/>
              </a:pPr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4AD77-65E2-4417-8FB3-89E772A2F3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D8E7F5-23CC-42A5-AB70-59BCCCF12CC3}" type="datetimeFigureOut">
              <a:rPr lang="ru-RU"/>
              <a:pPr>
                <a:defRPr/>
              </a:pPr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ED45C-6FC4-4BAE-B4C9-B378F2CAB5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C54F93-D4BC-4615-AFC2-80E7AAEF05EA}" type="datetimeFigureOut">
              <a:rPr lang="ru-RU"/>
              <a:pPr>
                <a:defRPr/>
              </a:pPr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21222-69B9-4D9D-B0B7-8AED3BAFBE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2AE9C3-996D-4DCC-ACA7-E35C8385DBAB}" type="datetimeFigureOut">
              <a:rPr lang="ru-RU"/>
              <a:pPr>
                <a:defRPr/>
              </a:pPr>
              <a:t>30.08.2017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78E74-067E-4FB9-B61E-2D682BA044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1A2F3-4A04-4590-90AF-1CC18643CA9B}" type="datetimeFigureOut">
              <a:rPr lang="ru-RU"/>
              <a:pPr>
                <a:defRPr/>
              </a:pPr>
              <a:t>30.08.2017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F9B6E-9669-4955-9FD4-1021C80B0D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EB308-9F03-4DE4-A37B-944DC853D8FF}" type="datetimeFigureOut">
              <a:rPr lang="ru-RU"/>
              <a:pPr>
                <a:defRPr/>
              </a:pPr>
              <a:t>30.08.2017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03BF61-C7EB-4A2A-8BC8-2EE5F89A6F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5C2DD-1492-4294-9AF5-E6A595D0D4ED}" type="datetimeFigureOut">
              <a:rPr lang="ru-RU"/>
              <a:pPr>
                <a:defRPr/>
              </a:pPr>
              <a:t>30.08.2017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63E5C-D001-46EA-8684-E116323FB2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594D3-5992-4123-8019-2C1F9A73F9F9}" type="datetimeFigureOut">
              <a:rPr lang="ru-RU"/>
              <a:pPr>
                <a:defRPr/>
              </a:pPr>
              <a:t>30.08.2017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E92D6-D632-4C7C-BBAE-3793164BCE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092C6-D975-4EEA-AFC5-E9A893A8C4FA}" type="datetimeFigureOut">
              <a:rPr lang="ru-RU"/>
              <a:pPr>
                <a:defRPr/>
              </a:pPr>
              <a:t>30.08.2017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1BE5C-4277-455E-9E07-62A7C66D8A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86423F5-5A00-4A90-A4FA-14D85231ED18}" type="datetimeFigureOut">
              <a:rPr lang="ru-RU"/>
              <a:pPr>
                <a:defRPr/>
              </a:pPr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6629A4B-EE3B-4955-99C1-D7C136D624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>
    <p:cover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4339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571500" y="1000125"/>
            <a:ext cx="8072438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600" b="1" i="1">
              <a:solidFill>
                <a:srgbClr val="9E0000"/>
              </a:solidFill>
              <a:latin typeface="Calibri" pitchFamily="34" charset="0"/>
            </a:endParaRPr>
          </a:p>
          <a:p>
            <a:pPr algn="ctr"/>
            <a:r>
              <a:rPr lang="ru-RU" sz="4000" b="1" i="1">
                <a:solidFill>
                  <a:srgbClr val="9E0000"/>
                </a:solidFill>
                <a:latin typeface="Calibri" pitchFamily="34" charset="0"/>
              </a:rPr>
              <a:t>Аппликация из соломки</a:t>
            </a:r>
            <a:r>
              <a:rPr lang="ru-RU" sz="3600" b="1" i="1">
                <a:solidFill>
                  <a:srgbClr val="9E0000"/>
                </a:solidFill>
                <a:latin typeface="Calibri" pitchFamily="34" charset="0"/>
              </a:rPr>
              <a:t>.</a:t>
            </a:r>
            <a:endParaRPr lang="ru-RU" b="1">
              <a:solidFill>
                <a:srgbClr val="660033"/>
              </a:solidFill>
              <a:latin typeface="Calibri" pitchFamily="34" charset="0"/>
            </a:endParaRP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5364163" y="4437063"/>
            <a:ext cx="3024187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 i="1" dirty="0">
                <a:solidFill>
                  <a:srgbClr val="9E0000"/>
                </a:solidFill>
              </a:rPr>
              <a:t>Проект выполнил:</a:t>
            </a:r>
          </a:p>
          <a:p>
            <a:r>
              <a:rPr lang="ru-RU" b="1" i="1" dirty="0">
                <a:solidFill>
                  <a:srgbClr val="9E0000"/>
                </a:solidFill>
              </a:rPr>
              <a:t>Ученик </a:t>
            </a:r>
            <a:r>
              <a:rPr lang="ru-RU" b="1" i="1" dirty="0" smtClean="0">
                <a:solidFill>
                  <a:srgbClr val="9E0000"/>
                </a:solidFill>
              </a:rPr>
              <a:t>4 </a:t>
            </a:r>
            <a:r>
              <a:rPr lang="ru-RU" b="1" i="1" dirty="0">
                <a:solidFill>
                  <a:srgbClr val="9E0000"/>
                </a:solidFill>
              </a:rPr>
              <a:t>«А» класса</a:t>
            </a:r>
          </a:p>
          <a:p>
            <a:r>
              <a:rPr lang="ru-RU" b="1" i="1" dirty="0" err="1">
                <a:solidFill>
                  <a:srgbClr val="9E0000"/>
                </a:solidFill>
              </a:rPr>
              <a:t>Любаков</a:t>
            </a:r>
            <a:r>
              <a:rPr lang="ru-RU" b="1" i="1" dirty="0">
                <a:solidFill>
                  <a:srgbClr val="9E0000"/>
                </a:solidFill>
              </a:rPr>
              <a:t> Артем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План работы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smtClean="0"/>
              <a:t>    6. Высуши «соломенный лист» под прессом.</a:t>
            </a:r>
          </a:p>
          <a:p>
            <a:pPr eaLnBrk="1" hangingPunct="1">
              <a:buFont typeface="Arial" charset="0"/>
              <a:buNone/>
            </a:pPr>
            <a:r>
              <a:rPr lang="ru-RU" b="1" smtClean="0"/>
              <a:t>    7. На бумажной стороне соломенного листа разметь детали, располагая шаблоны зеркально и так, чтобы они находились под углом друг к другу.</a:t>
            </a:r>
          </a:p>
          <a:p>
            <a:pPr eaLnBrk="1" hangingPunct="1">
              <a:buFont typeface="Arial" charset="0"/>
              <a:buNone/>
            </a:pPr>
            <a:r>
              <a:rPr lang="ru-RU" b="1" smtClean="0"/>
              <a:t>    8. Разложи детали на фон по размеченным линиям.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План работы</a:t>
            </a:r>
            <a:endParaRPr lang="ru-RU" smtClean="0"/>
          </a:p>
        </p:txBody>
      </p:sp>
      <p:sp>
        <p:nvSpPr>
          <p:cNvPr id="28675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smtClean="0"/>
              <a:t>    9. Нанеси клей на бумажную сторону деталей. Наклей детали на фон.</a:t>
            </a:r>
          </a:p>
          <a:p>
            <a:pPr eaLnBrk="1" hangingPunct="1">
              <a:buFont typeface="Arial" charset="0"/>
              <a:buNone/>
            </a:pPr>
            <a:r>
              <a:rPr lang="ru-RU" b="1" smtClean="0"/>
              <a:t>    10. Высуши готовую работу под прессом.</a:t>
            </a:r>
          </a:p>
          <a:p>
            <a:pPr eaLnBrk="1" hangingPunct="1">
              <a:buFont typeface="Arial" charset="0"/>
              <a:buNone/>
            </a:pPr>
            <a:endParaRPr lang="ru-RU" b="1" smtClean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Наши работы</a:t>
            </a:r>
          </a:p>
        </p:txBody>
      </p:sp>
      <p:pic>
        <p:nvPicPr>
          <p:cNvPr id="10" name="Picture 2" descr="F:\КОНКУРС\Корницова Аня Петушок.pn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971550" y="1125538"/>
            <a:ext cx="3429000" cy="4525962"/>
          </a:xfrm>
        </p:spPr>
      </p:pic>
      <p:pic>
        <p:nvPicPr>
          <p:cNvPr id="12" name="Picture 9" descr="Коледина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5" y="1857375"/>
            <a:ext cx="4214813" cy="369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Наши работы</a:t>
            </a:r>
            <a:endParaRPr lang="ru-RU" smtClean="0"/>
          </a:p>
        </p:txBody>
      </p:sp>
      <p:pic>
        <p:nvPicPr>
          <p:cNvPr id="7172" name="Picture 4" descr="F:\КОНКУРС\Кокорина Настя Лебедь.pn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929188" y="2286000"/>
            <a:ext cx="3800475" cy="3268663"/>
          </a:xfrm>
        </p:spPr>
      </p:pic>
      <p:pic>
        <p:nvPicPr>
          <p:cNvPr id="9" name="Picture 3" descr="F:\КОНКУРС\Пчельников Денис Собачка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1550" y="1125538"/>
            <a:ext cx="3857625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Содержимое 3"/>
          <p:cNvSpPr>
            <a:spLocks noGrp="1"/>
          </p:cNvSpPr>
          <p:nvPr>
            <p:ph idx="1"/>
          </p:nvPr>
        </p:nvSpPr>
        <p:spPr>
          <a:xfrm>
            <a:off x="1258888" y="1700213"/>
            <a:ext cx="7427912" cy="2881312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mtClean="0"/>
              <a:t>     </a:t>
            </a:r>
            <a:r>
              <a:rPr lang="ru-RU" sz="5400" b="1" smtClean="0"/>
              <a:t>Спасибо за внимание.</a:t>
            </a:r>
          </a:p>
          <a:p>
            <a:pPr eaLnBrk="1" hangingPunct="1">
              <a:buFont typeface="Arial" charset="0"/>
              <a:buNone/>
            </a:pPr>
            <a:r>
              <a:rPr lang="ru-RU" sz="3600" b="1" smtClean="0"/>
              <a:t>     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Изделия из соломки</a:t>
            </a:r>
          </a:p>
        </p:txBody>
      </p:sp>
      <p:pic>
        <p:nvPicPr>
          <p:cNvPr id="1026" name="Picture 2" descr="F:\СОЛОИКА\Изображение2 002.pn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285875" y="1428750"/>
            <a:ext cx="2262188" cy="1706563"/>
          </a:xfrm>
        </p:spPr>
      </p:pic>
      <p:pic>
        <p:nvPicPr>
          <p:cNvPr id="1027" name="Picture 3" descr="F:\СОЛОИКА\Изображение2 00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0" y="1643063"/>
            <a:ext cx="2152650" cy="148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F:\СОЛОИКА\Изображение2 005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14500" y="3500438"/>
            <a:ext cx="1817688" cy="220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F:\СОЛОИКА\Изображение2 008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00750" y="4000500"/>
            <a:ext cx="2043113" cy="127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F:\СОЛОИКА\Изображение2 007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357688" y="3071813"/>
            <a:ext cx="811212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28625"/>
            <a:ext cx="8229600" cy="1785938"/>
          </a:xfrm>
        </p:spPr>
        <p:txBody>
          <a:bodyPr/>
          <a:lstStyle/>
          <a:p>
            <a:pPr eaLnBrk="1" hangingPunct="1"/>
            <a:r>
              <a:rPr lang="ru-RU" b="1" smtClean="0"/>
              <a:t>Работа со стеблем пшеничной соломинки</a:t>
            </a:r>
          </a:p>
        </p:txBody>
      </p:sp>
      <p:pic>
        <p:nvPicPr>
          <p:cNvPr id="2050" name="Picture 2" descr="F:\СОЛОИКА\Изображение2 003.pn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071563" y="2214563"/>
            <a:ext cx="2976562" cy="2928937"/>
          </a:xfrm>
        </p:spPr>
      </p:pic>
      <p:pic>
        <p:nvPicPr>
          <p:cNvPr id="2051" name="Picture 3" descr="F:\СОЛОИКА\Изображение2 01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38" y="2143125"/>
            <a:ext cx="2643187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135731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900" b="1" dirty="0" smtClean="0"/>
              <a:t>Не</a:t>
            </a:r>
            <a:r>
              <a:rPr lang="ru-RU" b="1" dirty="0" smtClean="0"/>
              <a:t> забывай правила безопасной работы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2071688"/>
            <a:ext cx="8229600" cy="4054475"/>
          </a:xfrm>
        </p:spPr>
        <p:txBody>
          <a:bodyPr/>
          <a:lstStyle/>
          <a:p>
            <a:pPr marL="514350" indent="-514350" eaLnBrk="1" hangingPunct="1">
              <a:buFont typeface="Arial" charset="0"/>
              <a:buAutoNum type="arabicPeriod"/>
            </a:pPr>
            <a:r>
              <a:rPr lang="ru-RU" b="1" smtClean="0"/>
              <a:t>Работай только исправными инструментами.</a:t>
            </a:r>
          </a:p>
          <a:p>
            <a:pPr marL="514350" indent="-514350" eaLnBrk="1" hangingPunct="1">
              <a:buFont typeface="Arial" charset="0"/>
              <a:buAutoNum type="arabicPeriod"/>
            </a:pPr>
            <a:r>
              <a:rPr lang="ru-RU" b="1" smtClean="0"/>
              <a:t>Правильно подавай ножницы: кольцами вперед.</a:t>
            </a:r>
          </a:p>
          <a:p>
            <a:pPr marL="514350" indent="-514350" eaLnBrk="1" hangingPunct="1">
              <a:buFont typeface="Arial" charset="0"/>
              <a:buAutoNum type="arabicPeriod"/>
            </a:pPr>
            <a:r>
              <a:rPr lang="ru-RU" b="1" smtClean="0"/>
              <a:t>Не оставляй инструменты на рабочем столе – убери в укладку.</a:t>
            </a:r>
          </a:p>
          <a:p>
            <a:pPr marL="514350" indent="-514350" eaLnBrk="1" hangingPunct="1">
              <a:buFont typeface="Arial" charset="0"/>
              <a:buAutoNum type="arabicPeriod"/>
            </a:pPr>
            <a:r>
              <a:rPr lang="ru-RU" b="1" smtClean="0"/>
              <a:t>После работы вымой кисточку.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Проверь себя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smtClean="0"/>
              <a:t>    1. Почему для каждой детали подбирают соломинки одинакового оттенка?</a:t>
            </a:r>
          </a:p>
          <a:p>
            <a:pPr eaLnBrk="1" hangingPunct="1">
              <a:buFont typeface="Arial" charset="0"/>
              <a:buNone/>
            </a:pPr>
            <a:r>
              <a:rPr lang="ru-RU" b="1" smtClean="0"/>
              <a:t>    2. Почему мелкие детали отдельно не размечают?</a:t>
            </a:r>
          </a:p>
          <a:p>
            <a:pPr eaLnBrk="1" hangingPunct="1">
              <a:buFont typeface="Arial" charset="0"/>
              <a:buNone/>
            </a:pPr>
            <a:r>
              <a:rPr lang="ru-RU" b="1" smtClean="0"/>
              <a:t>    3. Почему аппликацию из соломки делают не на бумаге, а на картоне?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Варианты панно из соломки</a:t>
            </a:r>
          </a:p>
        </p:txBody>
      </p:sp>
      <p:pic>
        <p:nvPicPr>
          <p:cNvPr id="21507" name="Picture 2" descr="F:\СОЛОИКА\Изображение2 002.pn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428750" y="1571625"/>
            <a:ext cx="2262188" cy="1706563"/>
          </a:xfrm>
        </p:spPr>
      </p:pic>
      <p:pic>
        <p:nvPicPr>
          <p:cNvPr id="21508" name="Picture 3" descr="F:\СОЛОИКА\Изображение2 004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75" y="1571625"/>
            <a:ext cx="242887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4" descr="F:\СОЛОИКА\Изображение2 006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14500" y="3500438"/>
            <a:ext cx="1500188" cy="238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5" descr="F:\СОЛОИКА\Изображение2 016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86188" y="4000500"/>
            <a:ext cx="4695825" cy="190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Подготовка соломки к работе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очисти соломку от корней и листьев, вырежи междоузлия;</a:t>
            </a:r>
          </a:p>
          <a:p>
            <a:pPr eaLnBrk="1" hangingPunct="1"/>
            <a:endParaRPr lang="ru-RU" b="1" smtClean="0"/>
          </a:p>
          <a:p>
            <a:pPr eaLnBrk="1" hangingPunct="1"/>
            <a:endParaRPr lang="ru-RU" b="1" smtClean="0"/>
          </a:p>
          <a:p>
            <a:pPr eaLnBrk="1" hangingPunct="1"/>
            <a:r>
              <a:rPr lang="ru-RU" b="1" smtClean="0"/>
              <a:t>распарь соломку в горячей воде;</a:t>
            </a:r>
          </a:p>
          <a:p>
            <a:pPr eaLnBrk="1" hangingPunct="1"/>
            <a:endParaRPr lang="ru-RU" b="1" smtClean="0"/>
          </a:p>
          <a:p>
            <a:pPr eaLnBrk="1" hangingPunct="1"/>
            <a:endParaRPr lang="ru-RU" b="1" smtClean="0"/>
          </a:p>
          <a:p>
            <a:pPr eaLnBrk="1" hangingPunct="1"/>
            <a:endParaRPr lang="ru-RU" b="1" smtClean="0"/>
          </a:p>
          <a:p>
            <a:pPr eaLnBrk="1" hangingPunct="1"/>
            <a:endParaRPr lang="ru-RU" b="1" smtClean="0"/>
          </a:p>
          <a:p>
            <a:pPr eaLnBrk="1" hangingPunct="1"/>
            <a:endParaRPr lang="ru-RU" b="1" smtClean="0"/>
          </a:p>
          <a:p>
            <a:pPr eaLnBrk="1" hangingPunct="1"/>
            <a:endParaRPr lang="ru-RU" b="1" smtClean="0"/>
          </a:p>
          <a:p>
            <a:pPr eaLnBrk="1" hangingPunct="1"/>
            <a:endParaRPr lang="ru-RU" b="1" smtClean="0"/>
          </a:p>
        </p:txBody>
      </p:sp>
      <p:pic>
        <p:nvPicPr>
          <p:cNvPr id="10" name="Picture 3" descr="F:\СОЛОИКА\Изображение2 01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50" y="4357688"/>
            <a:ext cx="20002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F:\СОЛОИКА\Изображение2 01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38" y="2143125"/>
            <a:ext cx="1643062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Подготовка соломки к работе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расщепи соломинку остроконечными ножницами;  </a:t>
            </a:r>
          </a:p>
          <a:p>
            <a:pPr eaLnBrk="1" hangingPunct="1">
              <a:buFont typeface="Arial" charset="0"/>
              <a:buNone/>
            </a:pPr>
            <a:endParaRPr lang="ru-RU" b="1" smtClean="0"/>
          </a:p>
          <a:p>
            <a:pPr eaLnBrk="1" hangingPunct="1">
              <a:buFont typeface="Arial" charset="0"/>
              <a:buNone/>
            </a:pPr>
            <a:r>
              <a:rPr lang="ru-RU" b="1" smtClean="0"/>
              <a:t>    разверни и прогладь </a:t>
            </a:r>
          </a:p>
          <a:p>
            <a:pPr eaLnBrk="1" hangingPunct="1">
              <a:buFont typeface="Arial" charset="0"/>
              <a:buNone/>
            </a:pPr>
            <a:r>
              <a:rPr lang="ru-RU" b="1" smtClean="0"/>
              <a:t>    соломинку горячим утюгом;</a:t>
            </a:r>
          </a:p>
        </p:txBody>
      </p:sp>
      <p:pic>
        <p:nvPicPr>
          <p:cNvPr id="5" name="Picture 4" descr="F:\СОЛОИКА\Изображение2 01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38" y="2143125"/>
            <a:ext cx="1928812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F:\СОЛОИКА\Изображение2 0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63" y="4429125"/>
            <a:ext cx="5072062" cy="163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План работы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    </a:t>
            </a:r>
            <a:r>
              <a:rPr lang="ru-RU" b="1" smtClean="0"/>
              <a:t>1. Выбери сюжет для панно.</a:t>
            </a:r>
          </a:p>
          <a:p>
            <a:pPr eaLnBrk="1" hangingPunct="1">
              <a:buFont typeface="Arial" charset="0"/>
              <a:buNone/>
            </a:pPr>
            <a:r>
              <a:rPr lang="ru-RU" b="1" smtClean="0"/>
              <a:t>    2. Выполни контурный рисунок композиции на листе бумаги.</a:t>
            </a:r>
          </a:p>
          <a:p>
            <a:pPr eaLnBrk="1" hangingPunct="1">
              <a:buFont typeface="Arial" charset="0"/>
              <a:buNone/>
            </a:pPr>
            <a:r>
              <a:rPr lang="ru-RU" b="1" smtClean="0"/>
              <a:t>    3. Переведи рисунок с помощью копировальной бумаги.</a:t>
            </a:r>
          </a:p>
          <a:p>
            <a:pPr eaLnBrk="1" hangingPunct="1">
              <a:buFont typeface="Arial" charset="0"/>
              <a:buNone/>
            </a:pPr>
            <a:r>
              <a:rPr lang="ru-RU" b="1" smtClean="0"/>
              <a:t>    4. Вырежи каждую деталь строго по контуру.</a:t>
            </a:r>
          </a:p>
          <a:p>
            <a:pPr eaLnBrk="1" hangingPunct="1">
              <a:buFont typeface="Arial" charset="0"/>
              <a:buNone/>
            </a:pPr>
            <a:r>
              <a:rPr lang="ru-RU" b="1" smtClean="0"/>
              <a:t>    5. На бумагу наклей полоски соломки.</a:t>
            </a:r>
            <a:endParaRPr lang="ru-RU" smtClean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Proposal</Template>
  <TotalTime>362</TotalTime>
  <Words>274</Words>
  <Application>Microsoft Office PowerPoint</Application>
  <PresentationFormat>Экран (4:3)</PresentationFormat>
  <Paragraphs>49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Изделия из соломки</vt:lpstr>
      <vt:lpstr>Работа со стеблем пшеничной соломинки</vt:lpstr>
      <vt:lpstr>Не забывай правила безопасной работы</vt:lpstr>
      <vt:lpstr>Проверь себя</vt:lpstr>
      <vt:lpstr>Варианты панно из соломки</vt:lpstr>
      <vt:lpstr>Подготовка соломки к работе</vt:lpstr>
      <vt:lpstr>Подготовка соломки к работе</vt:lpstr>
      <vt:lpstr>План работы</vt:lpstr>
      <vt:lpstr>План работы</vt:lpstr>
      <vt:lpstr>План работы</vt:lpstr>
      <vt:lpstr>Наши работы</vt:lpstr>
      <vt:lpstr>Наши работы</vt:lpstr>
      <vt:lpstr>Презентация PowerPoint</vt:lpstr>
    </vt:vector>
  </TitlesOfParts>
  <Company>MultiDVD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ASER</cp:lastModifiedBy>
  <cp:revision>38</cp:revision>
  <dcterms:created xsi:type="dcterms:W3CDTF">2011-02-20T03:50:01Z</dcterms:created>
  <dcterms:modified xsi:type="dcterms:W3CDTF">2017-08-30T05:31:33Z</dcterms:modified>
</cp:coreProperties>
</file>